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1E1F6-C8E5-4C91-82F9-ABD168A9E1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674" y="2182080"/>
            <a:ext cx="9311780" cy="2549207"/>
          </a:xfrm>
        </p:spPr>
        <p:txBody>
          <a:bodyPr/>
          <a:lstStyle/>
          <a:p>
            <a:r>
              <a:rPr lang="en-US" sz="4400" b="1" dirty="0"/>
              <a:t>Methods and practices for integrated WOSR crop management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A8D76-CE83-49C3-9252-638B287E3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52" y="4831952"/>
            <a:ext cx="9085277" cy="1096899"/>
          </a:xfrm>
        </p:spPr>
        <p:txBody>
          <a:bodyPr>
            <a:normAutofit/>
          </a:bodyPr>
          <a:lstStyle/>
          <a:p>
            <a:r>
              <a:rPr lang="en-GB" sz="2800" b="1" dirty="0"/>
              <a:t>2019 Annual DEFRA OREGIN stakeholder forum </a:t>
            </a:r>
            <a:endParaRPr lang="en-US" sz="2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C8EABE-5D0C-40CE-BBA4-98639D596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808" y="145471"/>
            <a:ext cx="2667136" cy="14822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23C25B-4214-4E50-8CCB-62F93FA6C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539" y="168580"/>
            <a:ext cx="1924730" cy="123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1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BF9D16-2C40-4F28-B97D-F1CF96790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19" y="72704"/>
            <a:ext cx="8596668" cy="743933"/>
          </a:xfrm>
        </p:spPr>
        <p:txBody>
          <a:bodyPr>
            <a:normAutofit/>
          </a:bodyPr>
          <a:lstStyle/>
          <a:p>
            <a:r>
              <a:rPr lang="en-US" sz="2800" u="sng" dirty="0"/>
              <a:t>Order of the Day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A869900-F23D-4E13-92BB-AC9461861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896934"/>
              </p:ext>
            </p:extLst>
          </p:nvPr>
        </p:nvGraphicFramePr>
        <p:xfrm>
          <a:off x="587930" y="899151"/>
          <a:ext cx="8188245" cy="54607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7269">
                  <a:extLst>
                    <a:ext uri="{9D8B030D-6E8A-4147-A177-3AD203B41FA5}">
                      <a16:colId xmlns:a16="http://schemas.microsoft.com/office/drawing/2014/main" val="1765797135"/>
                    </a:ext>
                  </a:extLst>
                </a:gridCol>
                <a:gridCol w="7180976">
                  <a:extLst>
                    <a:ext uri="{9D8B030D-6E8A-4147-A177-3AD203B41FA5}">
                      <a16:colId xmlns:a16="http://schemas.microsoft.com/office/drawing/2014/main" val="2153346954"/>
                    </a:ext>
                  </a:extLst>
                </a:gridCol>
              </a:tblGrid>
              <a:tr h="233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10:20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Vasilis </a:t>
                      </a:r>
                      <a:r>
                        <a:rPr lang="en-GB" sz="1400" b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Gegas</a:t>
                      </a:r>
                      <a:r>
                        <a:rPr lang="en-GB" sz="14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GB" sz="1400" b="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Limagrain</a:t>
                      </a:r>
                      <a:r>
                        <a:rPr lang="en-GB" sz="14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). Chair's Welcome and Introduction to the theme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57308016"/>
                  </a:ext>
                </a:extLst>
              </a:tr>
              <a:tr h="233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10:30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Stephen Beal (Blue Shed Consulting). Keynote Speaker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1046346462"/>
                  </a:ext>
                </a:extLst>
              </a:tr>
              <a:tr h="354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11:00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Mark Nightingale (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Elsoms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– Breeding modern WOSR varieties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690503581"/>
                  </a:ext>
                </a:extLst>
              </a:tr>
              <a:tr h="3475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11:15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 Eglington (Independent Grower). The Challenges facing OSR growers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3525455335"/>
                  </a:ext>
                </a:extLst>
              </a:tr>
              <a:tr h="3492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11:30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Coffee/tea break. Networking session 2.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455261751"/>
                  </a:ext>
                </a:extLst>
              </a:tr>
              <a:tr h="4786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Dhan Bhandari (AHDB). IPM data integration by AHDB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318689137"/>
                  </a:ext>
                </a:extLst>
              </a:tr>
              <a:tr h="4786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Sacha White (ADAS). Integrated Pest Management for Cabbage Stem Flea Beetle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1796402155"/>
                  </a:ext>
                </a:extLst>
              </a:tr>
              <a:tr h="233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12:30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Caroline Young (ADAS). Sclerotinia risk prediction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431871414"/>
                  </a:ext>
                </a:extLst>
              </a:tr>
              <a:tr h="448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West (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Rothamsted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Research).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Phoma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 LLS risk prediction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1288495605"/>
                  </a:ext>
                </a:extLst>
              </a:tr>
              <a:tr h="9220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13:00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Lunch. Networking session 3.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3218805042"/>
                  </a:ext>
                </a:extLst>
              </a:tr>
              <a:tr h="5900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Alison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Nwokeoji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(The University of Sheffield). Production and analytical platform for a next generation RNA biocontrol strategy for crop pests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3673275584"/>
                  </a:ext>
                </a:extLst>
              </a:tr>
              <a:tr h="3295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14:35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Jessica Hughes (John Innes Centre). Cabbage Stem Flea Beetle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1162495244"/>
                  </a:ext>
                </a:extLst>
              </a:tr>
              <a:tr h="3899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14:50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Lenka Havlickova (The University of York). OREGIN genetic resources.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677655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Stakeholder open discussion. Networking session 4.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2186317243"/>
                  </a:ext>
                </a:extLst>
              </a:tr>
              <a:tr h="233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565" marR="66565" marT="0" marB="0"/>
                </a:tc>
                <a:extLst>
                  <a:ext uri="{0D108BD9-81ED-4DB2-BD59-A6C34878D82A}">
                    <a16:rowId xmlns:a16="http://schemas.microsoft.com/office/drawing/2014/main" val="3067092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8272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167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Methods and practices for integrated WOSR crop management</vt:lpstr>
      <vt:lpstr>Order of the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and practices for integrated WOSR crop management</dc:title>
  <dc:creator>GEGAS, Vasilis</dc:creator>
  <cp:lastModifiedBy>GEGAS, Vasilis</cp:lastModifiedBy>
  <cp:revision>4</cp:revision>
  <dcterms:created xsi:type="dcterms:W3CDTF">2019-11-25T09:39:31Z</dcterms:created>
  <dcterms:modified xsi:type="dcterms:W3CDTF">2019-11-27T16:19:22Z</dcterms:modified>
</cp:coreProperties>
</file>