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87" r:id="rId4"/>
    <p:sldId id="288" r:id="rId5"/>
    <p:sldId id="285" r:id="rId6"/>
    <p:sldId id="289" r:id="rId7"/>
    <p:sldId id="286" r:id="rId8"/>
    <p:sldId id="29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B7E2E-6B01-4F91-AD26-CBD1F76700D1}" v="6" dt="2021-01-15T10:26:19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Nightingale" userId="709d3157-3b81-43e9-b240-1a034329ad04" providerId="ADAL" clId="{EF4B7E2E-6B01-4F91-AD26-CBD1F76700D1}"/>
    <pc:docChg chg="custSel addSld delSld modSld sldOrd">
      <pc:chgData name="Mark Nightingale" userId="709d3157-3b81-43e9-b240-1a034329ad04" providerId="ADAL" clId="{EF4B7E2E-6B01-4F91-AD26-CBD1F76700D1}" dt="2021-01-15T10:31:02.183" v="1213" actId="313"/>
      <pc:docMkLst>
        <pc:docMk/>
      </pc:docMkLst>
      <pc:sldChg chg="modSp mod">
        <pc:chgData name="Mark Nightingale" userId="709d3157-3b81-43e9-b240-1a034329ad04" providerId="ADAL" clId="{EF4B7E2E-6B01-4F91-AD26-CBD1F76700D1}" dt="2021-01-15T10:11:02.545" v="123" actId="6549"/>
        <pc:sldMkLst>
          <pc:docMk/>
          <pc:sldMk cId="3611659012" sldId="257"/>
        </pc:sldMkLst>
        <pc:spChg chg="mod">
          <ac:chgData name="Mark Nightingale" userId="709d3157-3b81-43e9-b240-1a034329ad04" providerId="ADAL" clId="{EF4B7E2E-6B01-4F91-AD26-CBD1F76700D1}" dt="2021-01-15T10:11:02.545" v="123" actId="6549"/>
          <ac:spMkLst>
            <pc:docMk/>
            <pc:sldMk cId="3611659012" sldId="257"/>
            <ac:spMk id="10241" creationId="{00000000-0000-0000-0000-000000000000}"/>
          </ac:spMkLst>
        </pc:spChg>
      </pc:sldChg>
      <pc:sldChg chg="del ord">
        <pc:chgData name="Mark Nightingale" userId="709d3157-3b81-43e9-b240-1a034329ad04" providerId="ADAL" clId="{EF4B7E2E-6B01-4F91-AD26-CBD1F76700D1}" dt="2021-01-15T10:16:59.550" v="453" actId="2696"/>
        <pc:sldMkLst>
          <pc:docMk/>
          <pc:sldMk cId="0" sldId="280"/>
        </pc:sldMkLst>
      </pc:sldChg>
      <pc:sldChg chg="del">
        <pc:chgData name="Mark Nightingale" userId="709d3157-3b81-43e9-b240-1a034329ad04" providerId="ADAL" clId="{EF4B7E2E-6B01-4F91-AD26-CBD1F76700D1}" dt="2021-01-15T10:17:04.084" v="454" actId="2696"/>
        <pc:sldMkLst>
          <pc:docMk/>
          <pc:sldMk cId="3762025544" sldId="282"/>
        </pc:sldMkLst>
      </pc:sldChg>
      <pc:sldChg chg="del">
        <pc:chgData name="Mark Nightingale" userId="709d3157-3b81-43e9-b240-1a034329ad04" providerId="ADAL" clId="{EF4B7E2E-6B01-4F91-AD26-CBD1F76700D1}" dt="2021-01-15T10:17:16.182" v="455" actId="2696"/>
        <pc:sldMkLst>
          <pc:docMk/>
          <pc:sldMk cId="2132296910" sldId="283"/>
        </pc:sldMkLst>
      </pc:sldChg>
      <pc:sldChg chg="del">
        <pc:chgData name="Mark Nightingale" userId="709d3157-3b81-43e9-b240-1a034329ad04" providerId="ADAL" clId="{EF4B7E2E-6B01-4F91-AD26-CBD1F76700D1}" dt="2021-01-15T10:26:55.253" v="1061" actId="2696"/>
        <pc:sldMkLst>
          <pc:docMk/>
          <pc:sldMk cId="3453837491" sldId="284"/>
        </pc:sldMkLst>
      </pc:sldChg>
      <pc:sldChg chg="modSp mod ord">
        <pc:chgData name="Mark Nightingale" userId="709d3157-3b81-43e9-b240-1a034329ad04" providerId="ADAL" clId="{EF4B7E2E-6B01-4F91-AD26-CBD1F76700D1}" dt="2021-01-15T10:31:02.183" v="1213" actId="313"/>
        <pc:sldMkLst>
          <pc:docMk/>
          <pc:sldMk cId="632716510" sldId="285"/>
        </pc:sldMkLst>
        <pc:spChg chg="mod">
          <ac:chgData name="Mark Nightingale" userId="709d3157-3b81-43e9-b240-1a034329ad04" providerId="ADAL" clId="{EF4B7E2E-6B01-4F91-AD26-CBD1F76700D1}" dt="2021-01-15T10:24:59.295" v="993" actId="6549"/>
          <ac:spMkLst>
            <pc:docMk/>
            <pc:sldMk cId="632716510" sldId="285"/>
            <ac:spMk id="2" creationId="{D1FC4948-E72F-4BB3-8E63-6926D32418E2}"/>
          </ac:spMkLst>
        </pc:spChg>
        <pc:spChg chg="mod">
          <ac:chgData name="Mark Nightingale" userId="709d3157-3b81-43e9-b240-1a034329ad04" providerId="ADAL" clId="{EF4B7E2E-6B01-4F91-AD26-CBD1F76700D1}" dt="2021-01-15T10:31:02.183" v="1213" actId="313"/>
          <ac:spMkLst>
            <pc:docMk/>
            <pc:sldMk cId="632716510" sldId="285"/>
            <ac:spMk id="3" creationId="{2BE4E4F7-C1B3-49D3-AEFF-CCAA9DB07E28}"/>
          </ac:spMkLst>
        </pc:spChg>
      </pc:sldChg>
      <pc:sldChg chg="ord">
        <pc:chgData name="Mark Nightingale" userId="709d3157-3b81-43e9-b240-1a034329ad04" providerId="ADAL" clId="{EF4B7E2E-6B01-4F91-AD26-CBD1F76700D1}" dt="2021-01-15T10:30:10.210" v="1206"/>
        <pc:sldMkLst>
          <pc:docMk/>
          <pc:sldMk cId="1738252197" sldId="286"/>
        </pc:sldMkLst>
      </pc:sldChg>
      <pc:sldChg chg="addSp modSp new mod">
        <pc:chgData name="Mark Nightingale" userId="709d3157-3b81-43e9-b240-1a034329ad04" providerId="ADAL" clId="{EF4B7E2E-6B01-4F91-AD26-CBD1F76700D1}" dt="2021-01-15T10:30:43.830" v="1210" actId="313"/>
        <pc:sldMkLst>
          <pc:docMk/>
          <pc:sldMk cId="2164037104" sldId="287"/>
        </pc:sldMkLst>
        <pc:spChg chg="mod">
          <ac:chgData name="Mark Nightingale" userId="709d3157-3b81-43e9-b240-1a034329ad04" providerId="ADAL" clId="{EF4B7E2E-6B01-4F91-AD26-CBD1F76700D1}" dt="2021-01-15T10:30:34.602" v="1207" actId="2"/>
          <ac:spMkLst>
            <pc:docMk/>
            <pc:sldMk cId="2164037104" sldId="287"/>
            <ac:spMk id="2" creationId="{31D0EC8E-1BA4-4AE5-B318-EF705C0B7306}"/>
          </ac:spMkLst>
        </pc:spChg>
        <pc:spChg chg="add mod">
          <ac:chgData name="Mark Nightingale" userId="709d3157-3b81-43e9-b240-1a034329ad04" providerId="ADAL" clId="{EF4B7E2E-6B01-4F91-AD26-CBD1F76700D1}" dt="2021-01-15T10:30:36.674" v="1209" actId="2"/>
          <ac:spMkLst>
            <pc:docMk/>
            <pc:sldMk cId="2164037104" sldId="287"/>
            <ac:spMk id="4" creationId="{434CAE31-4A7E-409C-84F7-E7F9E2166B1A}"/>
          </ac:spMkLst>
        </pc:spChg>
        <pc:spChg chg="add mod">
          <ac:chgData name="Mark Nightingale" userId="709d3157-3b81-43e9-b240-1a034329ad04" providerId="ADAL" clId="{EF4B7E2E-6B01-4F91-AD26-CBD1F76700D1}" dt="2021-01-15T10:14:02.266" v="288" actId="14100"/>
          <ac:spMkLst>
            <pc:docMk/>
            <pc:sldMk cId="2164037104" sldId="287"/>
            <ac:spMk id="5" creationId="{F8F4781A-3EA4-4644-A5D1-D9C95A02BB6A}"/>
          </ac:spMkLst>
        </pc:spChg>
        <pc:spChg chg="add mod">
          <ac:chgData name="Mark Nightingale" userId="709d3157-3b81-43e9-b240-1a034329ad04" providerId="ADAL" clId="{EF4B7E2E-6B01-4F91-AD26-CBD1F76700D1}" dt="2021-01-15T10:13:55.508" v="286" actId="14100"/>
          <ac:spMkLst>
            <pc:docMk/>
            <pc:sldMk cId="2164037104" sldId="287"/>
            <ac:spMk id="6" creationId="{05AD37CD-54BA-46AE-964A-2155793017FF}"/>
          </ac:spMkLst>
        </pc:spChg>
        <pc:spChg chg="add mod">
          <ac:chgData name="Mark Nightingale" userId="709d3157-3b81-43e9-b240-1a034329ad04" providerId="ADAL" clId="{EF4B7E2E-6B01-4F91-AD26-CBD1F76700D1}" dt="2021-01-15T10:30:43.830" v="1210" actId="313"/>
          <ac:spMkLst>
            <pc:docMk/>
            <pc:sldMk cId="2164037104" sldId="287"/>
            <ac:spMk id="7" creationId="{6CE98D74-326F-47E9-B033-2332F9078834}"/>
          </ac:spMkLst>
        </pc:spChg>
      </pc:sldChg>
      <pc:sldChg chg="modSp new mod ord">
        <pc:chgData name="Mark Nightingale" userId="709d3157-3b81-43e9-b240-1a034329ad04" providerId="ADAL" clId="{EF4B7E2E-6B01-4F91-AD26-CBD1F76700D1}" dt="2021-01-15T10:30:57.326" v="1212" actId="313"/>
        <pc:sldMkLst>
          <pc:docMk/>
          <pc:sldMk cId="1818843276" sldId="288"/>
        </pc:sldMkLst>
        <pc:spChg chg="mod">
          <ac:chgData name="Mark Nightingale" userId="709d3157-3b81-43e9-b240-1a034329ad04" providerId="ADAL" clId="{EF4B7E2E-6B01-4F91-AD26-CBD1F76700D1}" dt="2021-01-15T10:18:06.089" v="502" actId="20577"/>
          <ac:spMkLst>
            <pc:docMk/>
            <pc:sldMk cId="1818843276" sldId="288"/>
            <ac:spMk id="2" creationId="{F1239F79-3E4F-4F8F-B6C8-F65DB957BA1A}"/>
          </ac:spMkLst>
        </pc:spChg>
        <pc:spChg chg="mod">
          <ac:chgData name="Mark Nightingale" userId="709d3157-3b81-43e9-b240-1a034329ad04" providerId="ADAL" clId="{EF4B7E2E-6B01-4F91-AD26-CBD1F76700D1}" dt="2021-01-15T10:30:57.326" v="1212" actId="313"/>
          <ac:spMkLst>
            <pc:docMk/>
            <pc:sldMk cId="1818843276" sldId="288"/>
            <ac:spMk id="3" creationId="{ECCA3ADC-E414-4E77-B2CB-AFCE14361066}"/>
          </ac:spMkLst>
        </pc:spChg>
      </pc:sldChg>
      <pc:sldChg chg="modSp new mod ord">
        <pc:chgData name="Mark Nightingale" userId="709d3157-3b81-43e9-b240-1a034329ad04" providerId="ADAL" clId="{EF4B7E2E-6B01-4F91-AD26-CBD1F76700D1}" dt="2021-01-15T10:28:56.851" v="1182"/>
        <pc:sldMkLst>
          <pc:docMk/>
          <pc:sldMk cId="531368257" sldId="289"/>
        </pc:sldMkLst>
        <pc:spChg chg="mod">
          <ac:chgData name="Mark Nightingale" userId="709d3157-3b81-43e9-b240-1a034329ad04" providerId="ADAL" clId="{EF4B7E2E-6B01-4F91-AD26-CBD1F76700D1}" dt="2021-01-15T10:27:27.946" v="1073" actId="20577"/>
          <ac:spMkLst>
            <pc:docMk/>
            <pc:sldMk cId="531368257" sldId="289"/>
            <ac:spMk id="2" creationId="{A8935378-6E15-4F9B-B7F1-FADCF29571B2}"/>
          </ac:spMkLst>
        </pc:spChg>
        <pc:spChg chg="mod">
          <ac:chgData name="Mark Nightingale" userId="709d3157-3b81-43e9-b240-1a034329ad04" providerId="ADAL" clId="{EF4B7E2E-6B01-4F91-AD26-CBD1F76700D1}" dt="2021-01-15T10:28:40.145" v="1180" actId="20577"/>
          <ac:spMkLst>
            <pc:docMk/>
            <pc:sldMk cId="531368257" sldId="289"/>
            <ac:spMk id="3" creationId="{FB6DD4E3-5C0A-49D8-9123-898A66DE534E}"/>
          </ac:spMkLst>
        </pc:spChg>
      </pc:sldChg>
      <pc:sldChg chg="new del">
        <pc:chgData name="Mark Nightingale" userId="709d3157-3b81-43e9-b240-1a034329ad04" providerId="ADAL" clId="{EF4B7E2E-6B01-4F91-AD26-CBD1F76700D1}" dt="2021-01-15T10:29:15.361" v="1184" actId="2696"/>
        <pc:sldMkLst>
          <pc:docMk/>
          <pc:sldMk cId="1892973892" sldId="290"/>
        </pc:sldMkLst>
      </pc:sldChg>
      <pc:sldChg chg="modSp new mod">
        <pc:chgData name="Mark Nightingale" userId="709d3157-3b81-43e9-b240-1a034329ad04" providerId="ADAL" clId="{EF4B7E2E-6B01-4F91-AD26-CBD1F76700D1}" dt="2021-01-15T10:30:03.557" v="1204" actId="122"/>
        <pc:sldMkLst>
          <pc:docMk/>
          <pc:sldMk cId="2548493675" sldId="290"/>
        </pc:sldMkLst>
        <pc:spChg chg="mod">
          <ac:chgData name="Mark Nightingale" userId="709d3157-3b81-43e9-b240-1a034329ad04" providerId="ADAL" clId="{EF4B7E2E-6B01-4F91-AD26-CBD1F76700D1}" dt="2021-01-15T10:30:03.557" v="1204" actId="122"/>
          <ac:spMkLst>
            <pc:docMk/>
            <pc:sldMk cId="2548493675" sldId="290"/>
            <ac:spMk id="2" creationId="{B24A859A-D632-4550-B1F7-29C9FE306CF1}"/>
          </ac:spMkLst>
        </pc:spChg>
      </pc:sldChg>
    </pc:docChg>
  </pc:docChgLst>
  <pc:docChgLst>
    <pc:chgData name="Mark Nightingale" userId="709d3157-3b81-43e9-b240-1a034329ad04" providerId="ADAL" clId="{BC435FE2-E957-421D-8F57-19096122649B}"/>
    <pc:docChg chg="custSel addSld modSld">
      <pc:chgData name="Mark Nightingale" userId="709d3157-3b81-43e9-b240-1a034329ad04" providerId="ADAL" clId="{BC435FE2-E957-421D-8F57-19096122649B}" dt="2020-11-23T17:41:35.398" v="877" actId="20577"/>
      <pc:docMkLst>
        <pc:docMk/>
      </pc:docMkLst>
      <pc:sldChg chg="modSp mod">
        <pc:chgData name="Mark Nightingale" userId="709d3157-3b81-43e9-b240-1a034329ad04" providerId="ADAL" clId="{BC435FE2-E957-421D-8F57-19096122649B}" dt="2020-11-23T13:47:57.541" v="533" actId="2711"/>
        <pc:sldMkLst>
          <pc:docMk/>
          <pc:sldMk cId="3611659012" sldId="257"/>
        </pc:sldMkLst>
        <pc:spChg chg="mod">
          <ac:chgData name="Mark Nightingale" userId="709d3157-3b81-43e9-b240-1a034329ad04" providerId="ADAL" clId="{BC435FE2-E957-421D-8F57-19096122649B}" dt="2020-11-23T13:47:57.541" v="533" actId="2711"/>
          <ac:spMkLst>
            <pc:docMk/>
            <pc:sldMk cId="3611659012" sldId="257"/>
            <ac:spMk id="10241" creationId="{00000000-0000-0000-0000-000000000000}"/>
          </ac:spMkLst>
        </pc:spChg>
        <pc:picChg chg="mod">
          <ac:chgData name="Mark Nightingale" userId="709d3157-3b81-43e9-b240-1a034329ad04" providerId="ADAL" clId="{BC435FE2-E957-421D-8F57-19096122649B}" dt="2020-11-23T13:46:36.015" v="525" actId="1076"/>
          <ac:picMkLst>
            <pc:docMk/>
            <pc:sldMk cId="3611659012" sldId="257"/>
            <ac:picMk id="2" creationId="{00000000-0000-0000-0000-000000000000}"/>
          </ac:picMkLst>
        </pc:picChg>
      </pc:sldChg>
      <pc:sldChg chg="modSp modAnim">
        <pc:chgData name="Mark Nightingale" userId="709d3157-3b81-43e9-b240-1a034329ad04" providerId="ADAL" clId="{BC435FE2-E957-421D-8F57-19096122649B}" dt="2020-11-23T17:41:35.398" v="877" actId="20577"/>
        <pc:sldMkLst>
          <pc:docMk/>
          <pc:sldMk cId="0" sldId="280"/>
        </pc:sldMkLst>
        <pc:spChg chg="mod">
          <ac:chgData name="Mark Nightingale" userId="709d3157-3b81-43e9-b240-1a034329ad04" providerId="ADAL" clId="{BC435FE2-E957-421D-8F57-19096122649B}" dt="2020-11-23T13:47:17.983" v="528" actId="122"/>
          <ac:spMkLst>
            <pc:docMk/>
            <pc:sldMk cId="0" sldId="280"/>
            <ac:spMk id="2" creationId="{00000000-0000-0000-0000-000000000000}"/>
          </ac:spMkLst>
        </pc:spChg>
        <pc:spChg chg="mod">
          <ac:chgData name="Mark Nightingale" userId="709d3157-3b81-43e9-b240-1a034329ad04" providerId="ADAL" clId="{BC435FE2-E957-421D-8F57-19096122649B}" dt="2020-11-23T17:41:35.398" v="877" actId="20577"/>
          <ac:spMkLst>
            <pc:docMk/>
            <pc:sldMk cId="0" sldId="280"/>
            <ac:spMk id="3" creationId="{00000000-0000-0000-0000-000000000000}"/>
          </ac:spMkLst>
        </pc:spChg>
      </pc:sldChg>
      <pc:sldChg chg="modSp mod">
        <pc:chgData name="Mark Nightingale" userId="709d3157-3b81-43e9-b240-1a034329ad04" providerId="ADAL" clId="{BC435FE2-E957-421D-8F57-19096122649B}" dt="2020-11-23T13:47:38.957" v="531" actId="14100"/>
        <pc:sldMkLst>
          <pc:docMk/>
          <pc:sldMk cId="991003568" sldId="281"/>
        </pc:sldMkLst>
        <pc:spChg chg="mod">
          <ac:chgData name="Mark Nightingale" userId="709d3157-3b81-43e9-b240-1a034329ad04" providerId="ADAL" clId="{BC435FE2-E957-421D-8F57-19096122649B}" dt="2020-11-23T13:47:38.957" v="531" actId="14100"/>
          <ac:spMkLst>
            <pc:docMk/>
            <pc:sldMk cId="991003568" sldId="281"/>
            <ac:spMk id="2" creationId="{4AC6AF2A-C47B-4C6A-BC8E-B73D7ADD4C50}"/>
          </ac:spMkLst>
        </pc:spChg>
        <pc:spChg chg="mod">
          <ac:chgData name="Mark Nightingale" userId="709d3157-3b81-43e9-b240-1a034329ad04" providerId="ADAL" clId="{BC435FE2-E957-421D-8F57-19096122649B}" dt="2020-11-23T13:30:18.708" v="18" actId="20577"/>
          <ac:spMkLst>
            <pc:docMk/>
            <pc:sldMk cId="991003568" sldId="281"/>
            <ac:spMk id="4" creationId="{C7AE6B30-9475-47C7-8203-08D447F312E8}"/>
          </ac:spMkLst>
        </pc:spChg>
      </pc:sldChg>
      <pc:sldChg chg="modSp mod">
        <pc:chgData name="Mark Nightingale" userId="709d3157-3b81-43e9-b240-1a034329ad04" providerId="ADAL" clId="{BC435FE2-E957-421D-8F57-19096122649B}" dt="2020-11-23T13:48:17.465" v="534" actId="122"/>
        <pc:sldMkLst>
          <pc:docMk/>
          <pc:sldMk cId="3762025544" sldId="282"/>
        </pc:sldMkLst>
        <pc:spChg chg="mod">
          <ac:chgData name="Mark Nightingale" userId="709d3157-3b81-43e9-b240-1a034329ad04" providerId="ADAL" clId="{BC435FE2-E957-421D-8F57-19096122649B}" dt="2020-11-23T13:48:17.465" v="534" actId="122"/>
          <ac:spMkLst>
            <pc:docMk/>
            <pc:sldMk cId="3762025544" sldId="282"/>
            <ac:spMk id="2" creationId="{B8A76D28-B243-4BBB-B242-0DC90E38CDEC}"/>
          </ac:spMkLst>
        </pc:spChg>
        <pc:spChg chg="mod">
          <ac:chgData name="Mark Nightingale" userId="709d3157-3b81-43e9-b240-1a034329ad04" providerId="ADAL" clId="{BC435FE2-E957-421D-8F57-19096122649B}" dt="2020-11-23T13:30:47.088" v="19" actId="20577"/>
          <ac:spMkLst>
            <pc:docMk/>
            <pc:sldMk cId="3762025544" sldId="282"/>
            <ac:spMk id="3" creationId="{D769029A-5E1F-4777-80AB-7086B5A6D4B4}"/>
          </ac:spMkLst>
        </pc:spChg>
      </pc:sldChg>
      <pc:sldChg chg="modSp mod">
        <pc:chgData name="Mark Nightingale" userId="709d3157-3b81-43e9-b240-1a034329ad04" providerId="ADAL" clId="{BC435FE2-E957-421D-8F57-19096122649B}" dt="2020-11-23T13:51:15.217" v="555" actId="20577"/>
        <pc:sldMkLst>
          <pc:docMk/>
          <pc:sldMk cId="2132296910" sldId="283"/>
        </pc:sldMkLst>
        <pc:spChg chg="mod">
          <ac:chgData name="Mark Nightingale" userId="709d3157-3b81-43e9-b240-1a034329ad04" providerId="ADAL" clId="{BC435FE2-E957-421D-8F57-19096122649B}" dt="2020-11-23T13:48:26.218" v="536" actId="122"/>
          <ac:spMkLst>
            <pc:docMk/>
            <pc:sldMk cId="2132296910" sldId="283"/>
            <ac:spMk id="2" creationId="{24B62341-2B9D-407E-9DCF-1E00B3EF2BD1}"/>
          </ac:spMkLst>
        </pc:spChg>
        <pc:spChg chg="mod">
          <ac:chgData name="Mark Nightingale" userId="709d3157-3b81-43e9-b240-1a034329ad04" providerId="ADAL" clId="{BC435FE2-E957-421D-8F57-19096122649B}" dt="2020-11-23T13:51:15.217" v="555" actId="20577"/>
          <ac:spMkLst>
            <pc:docMk/>
            <pc:sldMk cId="2132296910" sldId="283"/>
            <ac:spMk id="3" creationId="{11287B6B-0108-4F02-B597-E1E17732EF10}"/>
          </ac:spMkLst>
        </pc:spChg>
      </pc:sldChg>
      <pc:sldChg chg="modSp mod">
        <pc:chgData name="Mark Nightingale" userId="709d3157-3b81-43e9-b240-1a034329ad04" providerId="ADAL" clId="{BC435FE2-E957-421D-8F57-19096122649B}" dt="2020-11-23T13:57:00.697" v="823" actId="313"/>
        <pc:sldMkLst>
          <pc:docMk/>
          <pc:sldMk cId="3453837491" sldId="284"/>
        </pc:sldMkLst>
        <pc:spChg chg="mod">
          <ac:chgData name="Mark Nightingale" userId="709d3157-3b81-43e9-b240-1a034329ad04" providerId="ADAL" clId="{BC435FE2-E957-421D-8F57-19096122649B}" dt="2020-11-23T13:49:15.458" v="538" actId="122"/>
          <ac:spMkLst>
            <pc:docMk/>
            <pc:sldMk cId="3453837491" sldId="284"/>
            <ac:spMk id="2" creationId="{911CCA38-BAC5-4AF7-80FC-F30C98E7039B}"/>
          </ac:spMkLst>
        </pc:spChg>
        <pc:spChg chg="mod">
          <ac:chgData name="Mark Nightingale" userId="709d3157-3b81-43e9-b240-1a034329ad04" providerId="ADAL" clId="{BC435FE2-E957-421D-8F57-19096122649B}" dt="2020-11-23T13:57:00.697" v="823" actId="313"/>
          <ac:spMkLst>
            <pc:docMk/>
            <pc:sldMk cId="3453837491" sldId="284"/>
            <ac:spMk id="3" creationId="{74241DE1-26D3-4FBD-9B0D-800FA8B34F5D}"/>
          </ac:spMkLst>
        </pc:spChg>
      </pc:sldChg>
      <pc:sldChg chg="modSp new mod">
        <pc:chgData name="Mark Nightingale" userId="709d3157-3b81-43e9-b240-1a034329ad04" providerId="ADAL" clId="{BC435FE2-E957-421D-8F57-19096122649B}" dt="2020-11-23T13:57:31.302" v="841" actId="20577"/>
        <pc:sldMkLst>
          <pc:docMk/>
          <pc:sldMk cId="632716510" sldId="285"/>
        </pc:sldMkLst>
        <pc:spChg chg="mod">
          <ac:chgData name="Mark Nightingale" userId="709d3157-3b81-43e9-b240-1a034329ad04" providerId="ADAL" clId="{BC435FE2-E957-421D-8F57-19096122649B}" dt="2020-11-23T13:49:22.977" v="540" actId="122"/>
          <ac:spMkLst>
            <pc:docMk/>
            <pc:sldMk cId="632716510" sldId="285"/>
            <ac:spMk id="2" creationId="{D1FC4948-E72F-4BB3-8E63-6926D32418E2}"/>
          </ac:spMkLst>
        </pc:spChg>
        <pc:spChg chg="mod">
          <ac:chgData name="Mark Nightingale" userId="709d3157-3b81-43e9-b240-1a034329ad04" providerId="ADAL" clId="{BC435FE2-E957-421D-8F57-19096122649B}" dt="2020-11-23T13:57:31.302" v="841" actId="20577"/>
          <ac:spMkLst>
            <pc:docMk/>
            <pc:sldMk cId="632716510" sldId="285"/>
            <ac:spMk id="3" creationId="{2BE4E4F7-C1B3-49D3-AEFF-CCAA9DB07E28}"/>
          </ac:spMkLst>
        </pc:spChg>
      </pc:sldChg>
      <pc:sldChg chg="delSp modSp new mod">
        <pc:chgData name="Mark Nightingale" userId="709d3157-3b81-43e9-b240-1a034329ad04" providerId="ADAL" clId="{BC435FE2-E957-421D-8F57-19096122649B}" dt="2020-11-23T13:49:31.753" v="542" actId="122"/>
        <pc:sldMkLst>
          <pc:docMk/>
          <pc:sldMk cId="1738252197" sldId="286"/>
        </pc:sldMkLst>
        <pc:spChg chg="mod">
          <ac:chgData name="Mark Nightingale" userId="709d3157-3b81-43e9-b240-1a034329ad04" providerId="ADAL" clId="{BC435FE2-E957-421D-8F57-19096122649B}" dt="2020-11-23T13:49:31.753" v="542" actId="122"/>
          <ac:spMkLst>
            <pc:docMk/>
            <pc:sldMk cId="1738252197" sldId="286"/>
            <ac:spMk id="2" creationId="{0119F464-5836-4808-ADDB-753684157BAB}"/>
          </ac:spMkLst>
        </pc:spChg>
        <pc:spChg chg="del">
          <ac:chgData name="Mark Nightingale" userId="709d3157-3b81-43e9-b240-1a034329ad04" providerId="ADAL" clId="{BC435FE2-E957-421D-8F57-19096122649B}" dt="2020-11-23T13:44:54.869" v="517" actId="21"/>
          <ac:spMkLst>
            <pc:docMk/>
            <pc:sldMk cId="1738252197" sldId="286"/>
            <ac:spMk id="3" creationId="{7CDD654F-7EE6-4D25-8D08-C76963E7382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2286000"/>
            <a:ext cx="5708650" cy="533400"/>
          </a:xfrm>
        </p:spPr>
        <p:txBody>
          <a:bodyPr anchor="t"/>
          <a:lstStyle>
            <a:lvl1pPr>
              <a:defRPr sz="2800">
                <a:latin typeface="Arial Narrow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895600"/>
            <a:ext cx="5708650" cy="457200"/>
          </a:xfrm>
        </p:spPr>
        <p:txBody>
          <a:bodyPr/>
          <a:lstStyle>
            <a:lvl1pPr marL="0" indent="0">
              <a:buFont typeface="Wingdings 2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3429000"/>
            <a:ext cx="3352800" cy="4572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B4003A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39552" y="2071002"/>
            <a:ext cx="8155632" cy="107632"/>
          </a:xfrm>
          <a:prstGeom prst="rect">
            <a:avLst/>
          </a:prstGeom>
          <a:gradFill flip="none" rotWithShape="1">
            <a:gsLst>
              <a:gs pos="0">
                <a:srgbClr val="B10435"/>
              </a:gs>
              <a:gs pos="100000">
                <a:srgbClr val="FCF14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87" y="188640"/>
            <a:ext cx="274949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2367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87900" y="6453336"/>
            <a:ext cx="1872332" cy="20146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79388" y="6430963"/>
            <a:ext cx="323850" cy="179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014947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528763"/>
            <a:ext cx="4133602" cy="4724400"/>
          </a:xfrm>
        </p:spPr>
        <p:txBody>
          <a:bodyPr/>
          <a:lstStyle>
            <a:lvl1pPr>
              <a:buFont typeface="Wingdings" pitchFamily="2" charset="2"/>
              <a:buChar char="Ø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528763"/>
            <a:ext cx="3810000" cy="4724400"/>
          </a:xfrm>
        </p:spPr>
        <p:txBody>
          <a:bodyPr/>
          <a:lstStyle>
            <a:lvl1pPr>
              <a:buFont typeface="Wingdings" pitchFamily="2" charset="2"/>
              <a:buChar char="Ø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9388" y="6430963"/>
            <a:ext cx="323850" cy="179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B25FB4E-B3B4-40FF-ADFE-051175E74CCE}" type="slidenum">
              <a:rPr lang="en-US" sz="2400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3443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242888"/>
            <a:ext cx="7739062" cy="900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9138" y="1528763"/>
            <a:ext cx="3810000" cy="4708549"/>
          </a:xfr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528763"/>
            <a:ext cx="3810000" cy="4724400"/>
          </a:xfr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79388" y="6430963"/>
            <a:ext cx="323850" cy="179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B25FB4E-B3B4-40FF-ADFE-051175E74CCE}" type="slidenum">
              <a:rPr lang="en-US" sz="2400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0575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242888"/>
            <a:ext cx="7739062" cy="900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528763"/>
            <a:ext cx="8096002" cy="2286000"/>
          </a:xfr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3861049"/>
            <a:ext cx="8096002" cy="1872208"/>
          </a:xfr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79388" y="6430963"/>
            <a:ext cx="323850" cy="179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B25FB4E-B3B4-40FF-ADFE-051175E74CCE}" type="slidenum">
              <a:rPr lang="en-US" sz="2400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5653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79388" y="6430963"/>
            <a:ext cx="323850" cy="1793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B25FB4E-B3B4-40FF-ADFE-051175E74CCE}" type="slidenum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2400" dirty="0">
                <a:solidFill>
                  <a:srgbClr val="B4003A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2324354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242888"/>
            <a:ext cx="77390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528763"/>
            <a:ext cx="8136904" cy="426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7900" y="6453188"/>
            <a:ext cx="2160588" cy="20161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charset="0"/>
                <a:cs typeface="Geneva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 rot="10800000">
            <a:off x="206846" y="6435356"/>
            <a:ext cx="6453384" cy="107637"/>
          </a:xfrm>
          <a:prstGeom prst="rect">
            <a:avLst/>
          </a:prstGeom>
          <a:gradFill flip="none" rotWithShape="1">
            <a:gsLst>
              <a:gs pos="0">
                <a:srgbClr val="B10435"/>
              </a:gs>
              <a:gs pos="100000">
                <a:srgbClr val="FCF14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 rot="5400000">
            <a:off x="-2826693" y="3294188"/>
            <a:ext cx="6174711" cy="107632"/>
          </a:xfrm>
          <a:prstGeom prst="rect">
            <a:avLst/>
          </a:prstGeom>
          <a:gradFill flip="none" rotWithShape="1">
            <a:gsLst>
              <a:gs pos="0">
                <a:srgbClr val="B10435"/>
              </a:gs>
              <a:gs pos="100000">
                <a:srgbClr val="FCF14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65" y="5922764"/>
            <a:ext cx="1581083" cy="8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4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pull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ea typeface="ＭＳ Ｐゴシック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ea typeface="ＭＳ Ｐゴシック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ea typeface="ＭＳ Ｐゴシック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ea typeface="ＭＳ Ｐゴシック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B4003A"/>
          </a:solidFill>
          <a:latin typeface="Arial" charset="0"/>
          <a:ea typeface="ＭＳ Ｐゴシック" charset="0"/>
          <a:cs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B4003A"/>
          </a:solidFill>
          <a:latin typeface="Arial" charset="0"/>
          <a:ea typeface="ＭＳ Ｐゴシック" charset="0"/>
          <a:cs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B4003A"/>
          </a:solidFill>
          <a:latin typeface="Arial" charset="0"/>
          <a:ea typeface="ＭＳ Ｐゴシック" charset="0"/>
          <a:cs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B4003A"/>
          </a:solidFill>
          <a:latin typeface="Arial" charset="0"/>
          <a:ea typeface="ＭＳ Ｐゴシック" charset="0"/>
          <a:cs typeface="Geneva" charset="0"/>
        </a:defRPr>
      </a:lvl9pPr>
    </p:titleStyle>
    <p:bodyStyle>
      <a:lvl1pPr marL="287338" indent="-2873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Ø"/>
        <a:defRPr sz="2000">
          <a:solidFill>
            <a:srgbClr val="7D7C80"/>
          </a:solidFill>
          <a:latin typeface="+mn-lt"/>
          <a:ea typeface="+mn-ea"/>
          <a:cs typeface="+mn-cs"/>
        </a:defRPr>
      </a:lvl1pPr>
      <a:lvl2pPr marL="477838" indent="-20638" algn="l" rtl="0" eaLnBrk="1" fontAlgn="base" hangingPunct="1">
        <a:spcBef>
          <a:spcPct val="20000"/>
        </a:spcBef>
        <a:spcAft>
          <a:spcPct val="0"/>
        </a:spcAft>
        <a:defRPr>
          <a:solidFill>
            <a:srgbClr val="7D7C80"/>
          </a:solidFill>
          <a:latin typeface="+mn-lt"/>
          <a:ea typeface="Geneva" charset="0"/>
          <a:cs typeface="+mn-cs"/>
        </a:defRPr>
      </a:lvl2pPr>
      <a:lvl3pPr marL="668338" indent="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7D7C80"/>
          </a:solidFill>
          <a:latin typeface="+mn-lt"/>
          <a:ea typeface="Geneva" charset="0"/>
          <a:cs typeface="+mn-cs"/>
        </a:defRPr>
      </a:lvl3pPr>
      <a:lvl4pPr marL="1046163" indent="193675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7D7C80"/>
          </a:solidFill>
          <a:latin typeface="+mn-lt"/>
          <a:ea typeface="Geneva" charset="0"/>
          <a:cs typeface="+mn-cs"/>
        </a:defRPr>
      </a:lvl4pPr>
      <a:lvl5pPr marL="1430338" indent="952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7D7C80"/>
          </a:solidFill>
          <a:latin typeface="+mn-lt"/>
          <a:ea typeface="Geneva" charset="0"/>
          <a:cs typeface="+mn-cs"/>
        </a:defRPr>
      </a:lvl5pPr>
      <a:lvl6pPr marL="1887538" indent="952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accent1"/>
          </a:solidFill>
          <a:latin typeface="+mn-lt"/>
          <a:ea typeface="Geneva" charset="0"/>
          <a:cs typeface="+mn-cs"/>
        </a:defRPr>
      </a:lvl6pPr>
      <a:lvl7pPr marL="2344738" indent="952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accent1"/>
          </a:solidFill>
          <a:latin typeface="+mn-lt"/>
          <a:ea typeface="Geneva" charset="0"/>
          <a:cs typeface="+mn-cs"/>
        </a:defRPr>
      </a:lvl7pPr>
      <a:lvl8pPr marL="2801938" indent="952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accent1"/>
          </a:solidFill>
          <a:latin typeface="+mn-lt"/>
          <a:ea typeface="Geneva" charset="0"/>
          <a:cs typeface="+mn-cs"/>
        </a:defRPr>
      </a:lvl8pPr>
      <a:lvl9pPr marL="3259138" indent="952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accent1"/>
          </a:solidFill>
          <a:latin typeface="+mn-lt"/>
          <a:ea typeface="Geneva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208912" cy="648072"/>
          </a:xfrm>
        </p:spPr>
        <p:txBody>
          <a:bodyPr/>
          <a:lstStyle/>
          <a:p>
            <a:pPr algn="ct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Agricultural crops +Oilseed rape </a:t>
            </a:r>
            <a:r>
              <a:rPr lang="en-GB" sz="3200" dirty="0">
                <a:latin typeface="+mn-lt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6284913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659012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F2A-C47B-4C6A-BC8E-B73D7ADD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242888"/>
            <a:ext cx="7739062" cy="1313904"/>
          </a:xfrm>
        </p:spPr>
        <p:txBody>
          <a:bodyPr/>
          <a:lstStyle/>
          <a:p>
            <a:pPr algn="ctr"/>
            <a:r>
              <a:rPr lang="en-GB" sz="3200" dirty="0"/>
              <a:t>What are the current threats to the WOSR CROP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5FB28-AEAA-4559-9D72-B6E60EC123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B25FB4E-B3B4-40FF-ADFE-051175E74CCE}" type="slidenum">
              <a:rPr lang="en-US" sz="24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r>
              <a:rPr lang="en-US" sz="2400" dirty="0">
                <a:solidFill>
                  <a:srgbClr val="B4003A"/>
                </a:solidFill>
              </a:rPr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E6B30-9475-47C7-8203-08D447F312E8}"/>
              </a:ext>
            </a:extLst>
          </p:cNvPr>
          <p:cNvSpPr txBox="1"/>
          <p:nvPr/>
        </p:nvSpPr>
        <p:spPr>
          <a:xfrm>
            <a:off x="1043608" y="1556792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/>
              <a:t>Autumn drought</a:t>
            </a:r>
          </a:p>
          <a:p>
            <a:pPr marL="342900" indent="-342900">
              <a:buAutoNum type="arabicPeriod"/>
            </a:pPr>
            <a:r>
              <a:rPr lang="en-GB" sz="2800" dirty="0"/>
              <a:t>Adult Cabbage stem flea beetle</a:t>
            </a:r>
          </a:p>
          <a:p>
            <a:pPr marL="342900" indent="-342900">
              <a:buAutoNum type="arabicPeriod"/>
            </a:pPr>
            <a:r>
              <a:rPr lang="en-GB" sz="2800" dirty="0"/>
              <a:t>Excessive autumn winter rainfall</a:t>
            </a:r>
          </a:p>
          <a:p>
            <a:pPr marL="342900" indent="-342900">
              <a:buAutoNum type="arabicPeriod"/>
            </a:pPr>
            <a:r>
              <a:rPr lang="en-GB" sz="2800" dirty="0"/>
              <a:t>Cabbage stem flea beetle larvae</a:t>
            </a:r>
          </a:p>
          <a:p>
            <a:pPr marL="342900" indent="-342900">
              <a:buAutoNum type="arabicPeriod"/>
            </a:pPr>
            <a:r>
              <a:rPr lang="en-GB" sz="2800" dirty="0"/>
              <a:t>Excessive storms, hail in particular</a:t>
            </a:r>
          </a:p>
          <a:p>
            <a:pPr marL="342900" indent="-342900">
              <a:buAutoNum type="arabicPeriod"/>
            </a:pPr>
            <a:r>
              <a:rPr lang="en-GB" sz="2800" dirty="0"/>
              <a:t>False information, media Hype</a:t>
            </a:r>
          </a:p>
          <a:p>
            <a:pPr marL="342900" indent="-342900">
              <a:buAutoNum type="arabicPeriod"/>
            </a:pPr>
            <a:r>
              <a:rPr lang="en-GB" sz="2800" dirty="0"/>
              <a:t>Loss of chemistry</a:t>
            </a:r>
          </a:p>
        </p:txBody>
      </p:sp>
    </p:spTree>
    <p:extLst>
      <p:ext uri="{BB962C8B-B14F-4D97-AF65-F5344CB8AC3E}">
        <p14:creationId xmlns:p14="http://schemas.microsoft.com/office/powerpoint/2010/main" val="991003568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EC8E-1BA4-4AE5-B318-EF705C0B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Elsoms breed select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CA842-CBE2-4020-A639-6EFDFF32F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B25FB4E-B3B4-40FF-ADFE-051175E74CCE}" type="slidenum">
              <a:rPr lang="en-US" sz="24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r>
              <a:rPr lang="en-US" sz="2400" dirty="0">
                <a:solidFill>
                  <a:srgbClr val="B4003A"/>
                </a:solidFill>
              </a:rPr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CAE31-4A7E-409C-84F7-E7F9E2166B1A}"/>
              </a:ext>
            </a:extLst>
          </p:cNvPr>
          <p:cNvSpPr txBox="1"/>
          <p:nvPr/>
        </p:nvSpPr>
        <p:spPr>
          <a:xfrm>
            <a:off x="449378" y="1844824"/>
            <a:ext cx="746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/>
              <a:t>Oilseed rape</a:t>
            </a:r>
          </a:p>
          <a:p>
            <a:pPr marL="342900" indent="-342900">
              <a:buAutoNum type="arabicParenR"/>
            </a:pPr>
            <a:r>
              <a:rPr lang="en-GB" dirty="0"/>
              <a:t>Winter wheat : Elsoms Wheat</a:t>
            </a:r>
          </a:p>
          <a:p>
            <a:pPr marL="342900" indent="-342900">
              <a:buAutoNum type="arabicParenR"/>
            </a:pPr>
            <a:r>
              <a:rPr lang="en-GB" dirty="0"/>
              <a:t>Winter and Spring Barley: Elsoms Ackerman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F4781A-3EA4-4644-A5D1-D9C95A02BB6A}"/>
              </a:ext>
            </a:extLst>
          </p:cNvPr>
          <p:cNvSpPr txBox="1"/>
          <p:nvPr/>
        </p:nvSpPr>
        <p:spPr>
          <a:xfrm flipH="1">
            <a:off x="719138" y="1412776"/>
            <a:ext cx="200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D37CD-54BA-46AE-964A-2155793017FF}"/>
              </a:ext>
            </a:extLst>
          </p:cNvPr>
          <p:cNvSpPr txBox="1"/>
          <p:nvPr/>
        </p:nvSpPr>
        <p:spPr>
          <a:xfrm>
            <a:off x="764857" y="3284984"/>
            <a:ext cx="25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and market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98D74-326F-47E9-B033-2332F9078834}"/>
              </a:ext>
            </a:extLst>
          </p:cNvPr>
          <p:cNvSpPr txBox="1"/>
          <p:nvPr/>
        </p:nvSpPr>
        <p:spPr>
          <a:xfrm flipH="1">
            <a:off x="764857" y="4051230"/>
            <a:ext cx="6255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/>
              <a:t>Vining peas</a:t>
            </a:r>
          </a:p>
          <a:p>
            <a:pPr marL="342900" indent="-342900">
              <a:buAutoNum type="arabicParenR"/>
            </a:pPr>
            <a:r>
              <a:rPr lang="en-GB" dirty="0"/>
              <a:t>Combinable / protein peas/ marrowfats, blues +whites</a:t>
            </a:r>
          </a:p>
          <a:p>
            <a:pPr marL="342900" indent="-342900">
              <a:buAutoNum type="arabicParenR"/>
            </a:pPr>
            <a:r>
              <a:rPr lang="en-GB" dirty="0"/>
              <a:t>Linseed, spring and now winter types</a:t>
            </a:r>
          </a:p>
          <a:p>
            <a:pPr marL="342900" indent="-342900">
              <a:buAutoNum type="arabicParenR"/>
            </a:pPr>
            <a:r>
              <a:rPr lang="en-GB" dirty="0"/>
              <a:t>Fodder beet</a:t>
            </a:r>
          </a:p>
          <a:p>
            <a:pPr marL="342900" indent="-342900">
              <a:buAutoNum type="arabicParenR"/>
            </a:pPr>
            <a:r>
              <a:rPr lang="en-GB" dirty="0"/>
              <a:t>Energy beet</a:t>
            </a:r>
          </a:p>
        </p:txBody>
      </p:sp>
    </p:spTree>
    <p:extLst>
      <p:ext uri="{BB962C8B-B14F-4D97-AF65-F5344CB8AC3E}">
        <p14:creationId xmlns:p14="http://schemas.microsoft.com/office/powerpoint/2010/main" val="2164037104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9F79-3E4F-4F8F-B6C8-F65DB957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world: Political +climate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A3ADC-E414-4E77-B2CB-AFCE14361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Breeding is long term 10+ years from scratch</a:t>
            </a:r>
          </a:p>
          <a:p>
            <a:r>
              <a:rPr lang="en-GB" dirty="0"/>
              <a:t>Introgression of novel genes: conventionally or molecular techniques</a:t>
            </a:r>
          </a:p>
          <a:p>
            <a:r>
              <a:rPr lang="en-GB" dirty="0"/>
              <a:t>Discovery of useful traits: 1 to 20+ years</a:t>
            </a:r>
          </a:p>
          <a:p>
            <a:endParaRPr lang="en-GB" dirty="0"/>
          </a:p>
          <a:p>
            <a:r>
              <a:rPr lang="en-GB" dirty="0"/>
              <a:t>Climate change is already visible</a:t>
            </a:r>
          </a:p>
          <a:p>
            <a:r>
              <a:rPr lang="en-GB" dirty="0"/>
              <a:t>Breeding, selection is already happening by default</a:t>
            </a:r>
          </a:p>
          <a:p>
            <a:endParaRPr lang="en-GB" dirty="0"/>
          </a:p>
          <a:p>
            <a:r>
              <a:rPr lang="en-GB" dirty="0"/>
              <a:t>Question is how do we go faster</a:t>
            </a:r>
          </a:p>
          <a:p>
            <a:endParaRPr lang="en-GB" dirty="0"/>
          </a:p>
          <a:p>
            <a:r>
              <a:rPr lang="en-GB" dirty="0"/>
              <a:t>Politicians make quick changes but breeding often can’t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0B695-300F-4FA7-BF25-C85CF3058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8843276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4948-E72F-4BB3-8E63-6926D3241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2888"/>
            <a:ext cx="8136904" cy="900112"/>
          </a:xfrm>
        </p:spPr>
        <p:txBody>
          <a:bodyPr/>
          <a:lstStyle/>
          <a:p>
            <a:pPr algn="ctr"/>
            <a:r>
              <a:rPr lang="en-GB" sz="3200" dirty="0"/>
              <a:t>How can genetics help: Examples,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4E4F7-C1B3-49D3-AEFF-CCAA9DB07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43001"/>
            <a:ext cx="8136904" cy="4650102"/>
          </a:xfrm>
        </p:spPr>
        <p:txBody>
          <a:bodyPr/>
          <a:lstStyle/>
          <a:p>
            <a:r>
              <a:rPr lang="en-GB" dirty="0"/>
              <a:t>Tolerant lines to CBSF identified: Project with JIC, Rothamsted with most breeders: submitted</a:t>
            </a:r>
          </a:p>
          <a:p>
            <a:r>
              <a:rPr lang="en-GB" dirty="0"/>
              <a:t>Turnip yellows novel virus resistance: John Walsh at Warwick underway here: Breeder involvement</a:t>
            </a:r>
          </a:p>
          <a:p>
            <a:endParaRPr lang="en-GB" dirty="0"/>
          </a:p>
          <a:p>
            <a:r>
              <a:rPr lang="en-GB" dirty="0"/>
              <a:t>Drought, waterlogging tolerance required: Climate proof!</a:t>
            </a:r>
          </a:p>
          <a:p>
            <a:r>
              <a:rPr lang="en-GB" dirty="0"/>
              <a:t>Insect resistance : pollen beetle, aphids, diamond black moth, white fly all increasingly difficult to kill, or control</a:t>
            </a:r>
          </a:p>
          <a:p>
            <a:r>
              <a:rPr lang="en-GB" dirty="0"/>
              <a:t>Slug tolerance</a:t>
            </a:r>
          </a:p>
          <a:p>
            <a:r>
              <a:rPr lang="en-GB" dirty="0"/>
              <a:t>Pigeon tolerance</a:t>
            </a:r>
          </a:p>
          <a:p>
            <a:endParaRPr lang="en-GB" dirty="0"/>
          </a:p>
          <a:p>
            <a:r>
              <a:rPr lang="en-GB" dirty="0"/>
              <a:t>Loss of chemistry, new environmental rules</a:t>
            </a:r>
          </a:p>
          <a:p>
            <a:r>
              <a:rPr lang="en-GB" dirty="0"/>
              <a:t>Biocontrol,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C5826-D6C5-4E0F-AC8D-06B6025DF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2716510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5378-6E15-4F9B-B7F1-FADCF29571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miles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DD4E3-5C0A-49D8-9123-898A66DE53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Carbon Neutral</a:t>
            </a:r>
          </a:p>
          <a:p>
            <a:endParaRPr lang="en-GB" dirty="0"/>
          </a:p>
          <a:p>
            <a:r>
              <a:rPr lang="en-GB" dirty="0"/>
              <a:t>We still need food</a:t>
            </a:r>
          </a:p>
          <a:p>
            <a:endParaRPr lang="en-GB" dirty="0"/>
          </a:p>
          <a:p>
            <a:r>
              <a:rPr lang="en-GB" dirty="0"/>
              <a:t>Ever larger populations</a:t>
            </a:r>
          </a:p>
          <a:p>
            <a:endParaRPr lang="en-GB" dirty="0"/>
          </a:p>
          <a:p>
            <a:r>
              <a:rPr lang="en-GB" dirty="0"/>
              <a:t>What is the answer?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368257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F464-5836-4808-ADDB-753684157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3200" dirty="0"/>
              <a:t>Thank you, any questions</a:t>
            </a:r>
            <a:br>
              <a:rPr lang="en-GB" sz="3200" dirty="0"/>
            </a:br>
            <a:br>
              <a:rPr lang="en-GB" sz="3200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52197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859A-D632-4550-B1F7-29C9FE30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1052736"/>
            <a:ext cx="7739062" cy="4464496"/>
          </a:xfrm>
        </p:spPr>
        <p:txBody>
          <a:bodyPr/>
          <a:lstStyle/>
          <a:p>
            <a:pPr algn="ctr"/>
            <a:r>
              <a:rPr lang="en-GB" sz="6600" dirty="0"/>
              <a:t>Plant breeding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C0685-FA05-4B05-AA7C-243F1AEACF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B25FB4E-B3B4-40FF-ADFE-051175E74CCE}" type="slidenum">
              <a:rPr lang="en-US" sz="24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r>
              <a:rPr lang="en-US" sz="2400" dirty="0">
                <a:solidFill>
                  <a:srgbClr val="B4003A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48493675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Elsoms Powerpoint master template 07">
  <a:themeElements>
    <a:clrScheme name="Custom 2">
      <a:dk1>
        <a:srgbClr val="000000"/>
      </a:dk1>
      <a:lt1>
        <a:srgbClr val="FFFFFF"/>
      </a:lt1>
      <a:dk2>
        <a:srgbClr val="B4003A"/>
      </a:dk2>
      <a:lt2>
        <a:srgbClr val="5A001D"/>
      </a:lt2>
      <a:accent1>
        <a:srgbClr val="B4003A"/>
      </a:accent1>
      <a:accent2>
        <a:srgbClr val="EEC632"/>
      </a:accent2>
      <a:accent3>
        <a:srgbClr val="7D7C80"/>
      </a:accent3>
      <a:accent4>
        <a:srgbClr val="000000"/>
      </a:accent4>
      <a:accent5>
        <a:srgbClr val="BFBFC0"/>
      </a:accent5>
      <a:accent6>
        <a:srgbClr val="D8B32C"/>
      </a:accent6>
      <a:hlink>
        <a:srgbClr val="B4003A"/>
      </a:hlink>
      <a:folHlink>
        <a:srgbClr val="C8C8C8"/>
      </a:folHlink>
    </a:clrScheme>
    <a:fontScheme name="Blank Presentation">
      <a:majorFont>
        <a:latin typeface="Arial"/>
        <a:ea typeface="ＭＳ Ｐゴシック"/>
        <a:cs typeface="Geneva"/>
      </a:majorFont>
      <a:minorFont>
        <a:latin typeface="Arial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B4003A"/>
        </a:dk2>
        <a:lt2>
          <a:srgbClr val="5A001D"/>
        </a:lt2>
        <a:accent1>
          <a:srgbClr val="7D7C80"/>
        </a:accent1>
        <a:accent2>
          <a:srgbClr val="EEC632"/>
        </a:accent2>
        <a:accent3>
          <a:srgbClr val="FFFFFF"/>
        </a:accent3>
        <a:accent4>
          <a:srgbClr val="000000"/>
        </a:accent4>
        <a:accent5>
          <a:srgbClr val="BFBFC0"/>
        </a:accent5>
        <a:accent6>
          <a:srgbClr val="D8B32C"/>
        </a:accent6>
        <a:hlink>
          <a:srgbClr val="FF8CA0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269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Wingdings</vt:lpstr>
      <vt:lpstr>Wingdings 2</vt:lpstr>
      <vt:lpstr>Elsoms Powerpoint master template 07</vt:lpstr>
      <vt:lpstr>Agricultural crops +Oilseed rape  </vt:lpstr>
      <vt:lpstr>What are the current threats to the WOSR CROP </vt:lpstr>
      <vt:lpstr>What does Elsoms breed select</vt:lpstr>
      <vt:lpstr>Changing world: Political +climate</vt:lpstr>
      <vt:lpstr>How can genetics help: Examples, problems</vt:lpstr>
      <vt:lpstr>Food miles </vt:lpstr>
      <vt:lpstr>Thank you, any questions   </vt:lpstr>
      <vt:lpstr>Plant breeding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Elgar Winter OSR – Proposal for Re-Sowing in RL Trials</dc:title>
  <dc:creator>Adrian Hayler</dc:creator>
  <cp:lastModifiedBy>Mark Nightingale</cp:lastModifiedBy>
  <cp:revision>172</cp:revision>
  <dcterms:created xsi:type="dcterms:W3CDTF">2014-08-08T09:32:59Z</dcterms:created>
  <dcterms:modified xsi:type="dcterms:W3CDTF">2021-01-15T10:31:18Z</dcterms:modified>
</cp:coreProperties>
</file>