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F3C5-CEBE-564C-9031-E31F7C0F4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B9FA3-389E-F64A-AB9E-7747329EE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806D-55F7-734A-BE5F-5CFDBCB6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D3CF-5062-764A-8582-FBDB4EC0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1484B-44DC-2146-AA07-6FEA2A1A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CA04-DACB-274C-A36E-A88C632D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B1CD8-2476-8E4B-9D9D-E5ED9088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5865-1660-6842-B323-069B75A9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5D77-F8D5-DC49-8663-962920B0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DD46-B352-D646-B434-00D53131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E35B1-9581-4E40-8A99-F87CEF9F1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089ED-2300-E44B-B412-8465B267D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D8CD-EA0F-E84D-B099-B2CFF1BA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DB29D-9CAC-EF45-88CE-613D5D7D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E5DA-EF4A-974E-8148-4AF0ADE0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7CA5-7192-6545-9E86-D8E37687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35CA-8446-9640-85E9-201AF443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B6519-BAE0-0C47-85CF-47B38473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64042-9123-5344-AE55-6496B2C5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ADC0-27BC-AB4C-87A5-D9AE520F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ED5-F52B-374A-ADF6-057CC4AD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4E508-C841-974C-8846-7C70B5FB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C931D-C799-3745-A5E1-D95798D5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1C596-4140-BB4B-B534-7839F620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AE7B-671F-0641-A8D9-C136EFF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5C90-78AF-BC40-B99A-76B88ECF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D804-5B82-0D46-B4EE-A72E9CBBA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89B50-2E37-F546-8FF6-FF68E67BD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0AA21-6C26-4442-B652-3E51AC0B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A59D9-0761-A947-81C6-6A8C7429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A7B22-FAC2-9C49-9B70-74791C91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9668-7C0B-BE4F-9FA8-09C57CC1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A6022-13D2-374B-8E7B-71794D88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D56BC-21A7-1647-BE51-99E47549B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D300B-7416-754B-BD14-2A6876797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AE4A2-BA17-4A45-B171-E703EFCE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98AAE-E572-864C-A75B-B1799D20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DEFC8-B0F1-B347-9F95-09F049A3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8517D-3848-2746-A695-D0FA4563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9E87-4E1F-294E-8246-9792C49A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1D345-BF1D-8145-803F-1A995B58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8AF6D-ABE6-E44C-8834-C9B5F3FB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1C48-2C52-3545-BBE7-479B865E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0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B0E15-B8B8-2046-B7AA-F5E36DB8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7F190-6294-6C48-B681-078E7811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4C054-7CB4-7441-96AE-EE7486FB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FACA-98FE-6C4F-98CA-FB83460E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410B-D289-DE43-B166-284392EE8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3A8AB-6F26-BD46-999A-5DED589A9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DB10F-4FB6-7049-80EB-52D85590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010BE-9965-8F49-92BF-76A523E2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203BC-E7A2-6243-B4DF-BF41ECFC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8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92ED-68BB-5446-9A93-0083E86C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43539-EE8F-E943-A7F4-5C3026A6A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74A85-F08E-8F4F-AD71-A09D40E33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115F0-E4CB-3449-9856-F6002C9E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3255C-F23A-604D-A4B0-5111C5C3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A0B0C-16CD-0D46-85D1-7036759F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58885E-D16D-9348-AFED-81315F3D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7C97F-9DDE-9648-98AC-CCA007451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9346-9B36-3C49-BB44-125DAA1B1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7154-6BDE-A84C-9CC1-E805DCC8B18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9B697-663A-004D-AC2B-6DCFBA7CF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0025F-405F-C248-AF4A-39C53C748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5093-A4B0-5B41-A5F4-2BDDECAD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242F1-52D1-DC42-A01A-32A569B4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543" cy="6857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AAA8D-20F3-284E-B621-43ACB13824E6}"/>
              </a:ext>
            </a:extLst>
          </p:cNvPr>
          <p:cNvSpPr txBox="1"/>
          <p:nvPr/>
        </p:nvSpPr>
        <p:spPr>
          <a:xfrm>
            <a:off x="1515649" y="2555310"/>
            <a:ext cx="64014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OREGIN Stakeholder meeting</a:t>
            </a:r>
          </a:p>
          <a:p>
            <a:r>
              <a:rPr lang="en-US" sz="2800" b="1" dirty="0"/>
              <a:t>24</a:t>
            </a:r>
            <a:r>
              <a:rPr lang="en-US" sz="2800" b="1" baseline="30000" dirty="0"/>
              <a:t>th</a:t>
            </a:r>
            <a:r>
              <a:rPr lang="en-US" sz="2800" b="1" dirty="0"/>
              <a:t> November 2020</a:t>
            </a:r>
          </a:p>
          <a:p>
            <a:endParaRPr lang="en-US" dirty="0"/>
          </a:p>
          <a:p>
            <a:r>
              <a:rPr lang="en-US" sz="3600" b="1" dirty="0" err="1">
                <a:solidFill>
                  <a:srgbClr val="00B0F0"/>
                </a:solidFill>
              </a:rPr>
              <a:t>BnaDFFS</a:t>
            </a:r>
            <a:r>
              <a:rPr lang="en-US" sz="3600" b="1" dirty="0">
                <a:solidFill>
                  <a:srgbClr val="00B0F0"/>
                </a:solidFill>
              </a:rPr>
              <a:t> update</a:t>
            </a:r>
          </a:p>
          <a:p>
            <a:endParaRPr lang="en-US" dirty="0"/>
          </a:p>
          <a:p>
            <a:r>
              <a:rPr lang="en-US" sz="2800" b="1" dirty="0"/>
              <a:t>Graham </a:t>
            </a:r>
            <a:r>
              <a:rPr lang="en-US" sz="2800" b="1" dirty="0" err="1"/>
              <a:t>Teakle</a:t>
            </a:r>
            <a:endParaRPr lang="en-US" sz="2800" b="1" dirty="0"/>
          </a:p>
          <a:p>
            <a:r>
              <a:rPr lang="en-US" sz="2800" b="1" dirty="0"/>
              <a:t>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158589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96DA25-D94B-8440-B1AD-86CADF90A1EE}"/>
              </a:ext>
            </a:extLst>
          </p:cNvPr>
          <p:cNvSpPr txBox="1"/>
          <p:nvPr/>
        </p:nvSpPr>
        <p:spPr>
          <a:xfrm>
            <a:off x="839244" y="342824"/>
            <a:ext cx="644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Summary of Brassica napus DFFS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F5AD0-3EAF-774F-9E11-AF3FD44F3348}"/>
              </a:ext>
            </a:extLst>
          </p:cNvPr>
          <p:cNvSpPr txBox="1"/>
          <p:nvPr/>
        </p:nvSpPr>
        <p:spPr>
          <a:xfrm>
            <a:off x="839244" y="1186543"/>
            <a:ext cx="874810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189 founder accessions</a:t>
            </a:r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Represent the diversity across the Brassica napus germplasm</a:t>
            </a:r>
          </a:p>
          <a:p>
            <a:pPr marL="800100" lvl="1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66 winter OSR</a:t>
            </a:r>
          </a:p>
          <a:p>
            <a:pPr marL="800100" lvl="1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51 spring OSR</a:t>
            </a:r>
          </a:p>
          <a:p>
            <a:pPr marL="800100" lvl="1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34 Swede</a:t>
            </a:r>
          </a:p>
          <a:p>
            <a:pPr marL="800100" lvl="1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38 Other (forage, fodder, </a:t>
            </a:r>
            <a:r>
              <a:rPr lang="en-US" sz="2400" dirty="0" err="1"/>
              <a:t>hakuran</a:t>
            </a:r>
            <a:r>
              <a:rPr lang="en-US" sz="2400" dirty="0"/>
              <a:t>, </a:t>
            </a:r>
            <a:r>
              <a:rPr lang="en-US" sz="2400" dirty="0" err="1"/>
              <a:t>couve</a:t>
            </a:r>
            <a:r>
              <a:rPr lang="en-US" sz="2400" dirty="0"/>
              <a:t> </a:t>
            </a:r>
            <a:r>
              <a:rPr lang="en-US" sz="2400" dirty="0" err="1"/>
              <a:t>nabica</a:t>
            </a:r>
            <a:r>
              <a:rPr lang="en-US" sz="2400" dirty="0"/>
              <a:t>, other)</a:t>
            </a:r>
          </a:p>
          <a:p>
            <a:pPr marL="800100" lvl="1" indent="-342900">
              <a:buClr>
                <a:srgbClr val="7030A0"/>
              </a:buClr>
              <a:buFont typeface=".Lucida Grande UI Regular"/>
              <a:buChar char="►"/>
            </a:pPr>
            <a:endParaRPr lang="en-US" sz="2400" dirty="0"/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188 are now genetically fixed (DH or at least 6 generations of SSD)</a:t>
            </a:r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Good seed stocks for most</a:t>
            </a:r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endParaRPr lang="en-US" sz="2400" dirty="0"/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This season I am aiming to generate additional seed for 57 lines</a:t>
            </a:r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endParaRPr lang="en-US" sz="2400" dirty="0"/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Distributed under the </a:t>
            </a:r>
            <a:r>
              <a:rPr lang="en-US" sz="2400" dirty="0" err="1"/>
              <a:t>sMTA</a:t>
            </a:r>
            <a:endParaRPr lang="en-US" sz="2400" dirty="0"/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£10 per line</a:t>
            </a:r>
          </a:p>
        </p:txBody>
      </p:sp>
    </p:spTree>
    <p:extLst>
      <p:ext uri="{BB962C8B-B14F-4D97-AF65-F5344CB8AC3E}">
        <p14:creationId xmlns:p14="http://schemas.microsoft.com/office/powerpoint/2010/main" val="29426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A3A0D-F874-AA42-B447-68B961D6A150}"/>
              </a:ext>
            </a:extLst>
          </p:cNvPr>
          <p:cNvSpPr txBox="1"/>
          <p:nvPr/>
        </p:nvSpPr>
        <p:spPr>
          <a:xfrm>
            <a:off x="730387" y="800025"/>
            <a:ext cx="658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mRNAseq</a:t>
            </a:r>
            <a:r>
              <a:rPr lang="en-US" sz="3600" b="1" dirty="0">
                <a:solidFill>
                  <a:srgbClr val="7030A0"/>
                </a:solidFill>
              </a:rPr>
              <a:t> summary of accessions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22B1D-2636-CF46-8871-965A0B97C274}"/>
              </a:ext>
            </a:extLst>
          </p:cNvPr>
          <p:cNvSpPr txBox="1"/>
          <p:nvPr/>
        </p:nvSpPr>
        <p:spPr>
          <a:xfrm>
            <a:off x="730387" y="1861457"/>
            <a:ext cx="108124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176 lines  - mRNA seq data available from Ian Bancroft datasets</a:t>
            </a:r>
          </a:p>
          <a:p>
            <a:pPr marL="800100" lvl="1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OREGIN lines (104)</a:t>
            </a:r>
          </a:p>
          <a:p>
            <a:pPr marL="800100" lvl="1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RIPR lines</a:t>
            </a:r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endParaRPr lang="en-US" sz="2400" dirty="0"/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13 could be sequenced</a:t>
            </a:r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endParaRPr lang="en-US" sz="2400" dirty="0"/>
          </a:p>
          <a:p>
            <a:pPr marL="342900" indent="-342900">
              <a:buClr>
                <a:srgbClr val="7030A0"/>
              </a:buClr>
              <a:buFont typeface=".Lucida Grande UI Regular"/>
              <a:buChar char="►"/>
            </a:pPr>
            <a:r>
              <a:rPr lang="en-US" sz="2400" dirty="0"/>
              <a:t>Now in good position to use the OREGIN set for Associative Transcriptomics/GWAS</a:t>
            </a:r>
          </a:p>
        </p:txBody>
      </p:sp>
    </p:spTree>
    <p:extLst>
      <p:ext uri="{BB962C8B-B14F-4D97-AF65-F5344CB8AC3E}">
        <p14:creationId xmlns:p14="http://schemas.microsoft.com/office/powerpoint/2010/main" val="22105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131</Words>
  <Application>Microsoft Macintosh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.Lucida Grande UI Regular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Teakle, Graham</dc:creator>
  <cp:lastModifiedBy>Teakle, Graham</cp:lastModifiedBy>
  <cp:revision>9</cp:revision>
  <dcterms:created xsi:type="dcterms:W3CDTF">2020-11-23T18:13:03Z</dcterms:created>
  <dcterms:modified xsi:type="dcterms:W3CDTF">2020-11-24T08:36:47Z</dcterms:modified>
</cp:coreProperties>
</file>