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8" r:id="rId2"/>
    <p:sldId id="289" r:id="rId3"/>
    <p:sldId id="329" r:id="rId4"/>
    <p:sldId id="284" r:id="rId5"/>
    <p:sldId id="331" r:id="rId6"/>
    <p:sldId id="334" r:id="rId7"/>
    <p:sldId id="285" r:id="rId8"/>
    <p:sldId id="286" r:id="rId9"/>
    <p:sldId id="287" r:id="rId10"/>
    <p:sldId id="327" r:id="rId11"/>
    <p:sldId id="332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33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315" r:id="rId31"/>
    <p:sldId id="316" r:id="rId32"/>
    <p:sldId id="313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49" userDrawn="1">
          <p15:clr>
            <a:srgbClr val="A4A3A4"/>
          </p15:clr>
        </p15:guide>
        <p15:guide id="4" pos="7068" userDrawn="1">
          <p15:clr>
            <a:srgbClr val="A4A3A4"/>
          </p15:clr>
        </p15:guide>
        <p15:guide id="5" orient="horz" pos="13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CF"/>
    <a:srgbClr val="203232"/>
    <a:srgbClr val="30454F"/>
    <a:srgbClr val="1295D8"/>
    <a:srgbClr val="004A5C"/>
    <a:srgbClr val="0093B6"/>
    <a:srgbClr val="00B9E4"/>
    <a:srgbClr val="8F989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04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200" y="344"/>
      </p:cViewPr>
      <p:guideLst>
        <p:guide orient="horz" pos="2160"/>
        <p:guide pos="3840"/>
        <p:guide orient="horz" pos="3249"/>
        <p:guide pos="7068"/>
        <p:guide orient="horz" pos="13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23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Example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9E-DB4C-A1D3-7ED1EB625911}"/>
              </c:ext>
            </c:extLst>
          </c:dPt>
          <c:dPt>
            <c:idx val="1"/>
            <c:bubble3D val="0"/>
            <c:spPr>
              <a:solidFill>
                <a:schemeClr val="accent3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E-DB4C-A1D3-7ED1EB625911}"/>
              </c:ext>
            </c:extLst>
          </c:dPt>
          <c:dPt>
            <c:idx val="2"/>
            <c:bubble3D val="0"/>
            <c:spPr>
              <a:solidFill>
                <a:schemeClr val="accent3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E-DB4C-A1D3-7ED1EB625911}"/>
              </c:ext>
            </c:extLst>
          </c:dPt>
          <c:dPt>
            <c:idx val="3"/>
            <c:bubble3D val="0"/>
            <c:spPr>
              <a:solidFill>
                <a:schemeClr val="accent3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9E-DB4C-A1D3-7ED1EB625911}"/>
              </c:ext>
            </c:extLst>
          </c:dPt>
          <c:dPt>
            <c:idx val="4"/>
            <c:bubble3D val="0"/>
            <c:spPr>
              <a:solidFill>
                <a:schemeClr val="accent3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9E-DB4C-A1D3-7ED1EB625911}"/>
              </c:ext>
            </c:extLst>
          </c:dPt>
          <c:dPt>
            <c:idx val="5"/>
            <c:bubble3D val="0"/>
            <c:spPr>
              <a:solidFill>
                <a:schemeClr val="accent3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9E-DB4C-A1D3-7ED1EB6259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9E-DB4C-A1D3-7ED1EB6259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11227703889149"/>
          <c:y val="9.601311080353836E-2"/>
          <c:w val="8.8653453766263671E-2"/>
          <c:h val="0.48786393192148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20323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3F-8C45-87C7-8E497290FA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3F-8C45-87C7-8E497290FA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3F-8C45-87C7-8E497290F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535920"/>
        <c:axId val="859784736"/>
      </c:lineChart>
      <c:catAx>
        <c:axId val="8595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784736"/>
        <c:crosses val="autoZero"/>
        <c:auto val="1"/>
        <c:lblAlgn val="ctr"/>
        <c:lblOffset val="100"/>
        <c:noMultiLvlLbl val="0"/>
      </c:catAx>
      <c:valAx>
        <c:axId val="8597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53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2-5C46-958F-6733F66224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2-5C46-958F-6733F66224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2-5C46-958F-6733F662246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2-5C46-958F-6733F66224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12-5C46-958F-6733F66224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312-5C46-958F-6733F66224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312-5C46-958F-6733F66224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312-5C46-958F-6733F6622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30000</c:v>
                </c:pt>
                <c:pt idx="1">
                  <c:v>40000</c:v>
                </c:pt>
                <c:pt idx="2">
                  <c:v>50000</c:v>
                </c:pt>
                <c:pt idx="3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12-5C46-958F-6733F6622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40373856"/>
        <c:axId val="640453584"/>
      </c:barChart>
      <c:catAx>
        <c:axId val="64037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453584"/>
        <c:crosses val="autoZero"/>
        <c:auto val="1"/>
        <c:lblAlgn val="ctr"/>
        <c:lblOffset val="100"/>
        <c:noMultiLvlLbl val="0"/>
      </c:catAx>
      <c:valAx>
        <c:axId val="640453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4037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0FBD1-7CFA-B046-B7A6-31391106867F}" type="doc">
      <dgm:prSet loTypeId="urn:microsoft.com/office/officeart/2005/8/layout/hierarchy6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4F456F5-E010-3048-9B85-D85A5A0F75D6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D9F5631B-423B-9B48-9DC8-5DC08A65A96F}" type="parTrans" cxnId="{F4806C1D-1C5A-204A-A2BF-7D248F3F7C30}">
      <dgm:prSet/>
      <dgm:spPr/>
      <dgm:t>
        <a:bodyPr/>
        <a:lstStyle/>
        <a:p>
          <a:endParaRPr lang="en-US"/>
        </a:p>
      </dgm:t>
    </dgm:pt>
    <dgm:pt modelId="{963F5F91-42A9-4048-9D7C-CDF989515993}" type="sibTrans" cxnId="{F4806C1D-1C5A-204A-A2BF-7D248F3F7C30}">
      <dgm:prSet/>
      <dgm:spPr/>
      <dgm:t>
        <a:bodyPr/>
        <a:lstStyle/>
        <a:p>
          <a:endParaRPr lang="en-US"/>
        </a:p>
      </dgm:t>
    </dgm:pt>
    <dgm:pt modelId="{D736C73C-7561-1149-81E4-23C7EE8F897D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80578BCD-CDD2-284F-972B-296BC990C243}" type="parTrans" cxnId="{9095CA46-9B40-1446-929A-5A63CEB353FF}">
      <dgm:prSet/>
      <dgm:spPr/>
      <dgm:t>
        <a:bodyPr/>
        <a:lstStyle/>
        <a:p>
          <a:endParaRPr lang="en-US"/>
        </a:p>
      </dgm:t>
    </dgm:pt>
    <dgm:pt modelId="{0A94A413-CD26-6B46-834B-D3C4A256A21B}" type="sibTrans" cxnId="{9095CA46-9B40-1446-929A-5A63CEB353FF}">
      <dgm:prSet/>
      <dgm:spPr/>
      <dgm:t>
        <a:bodyPr/>
        <a:lstStyle/>
        <a:p>
          <a:endParaRPr lang="en-US"/>
        </a:p>
      </dgm:t>
    </dgm:pt>
    <dgm:pt modelId="{3F8E62E5-D7F5-6343-BBDF-2626DC3FA5E6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2FE70DC6-5CDD-3A4A-87EA-45D110A0FD59}" type="parTrans" cxnId="{2497AEFE-9A29-EB48-8244-8FC6A17B557E}">
      <dgm:prSet/>
      <dgm:spPr/>
      <dgm:t>
        <a:bodyPr/>
        <a:lstStyle/>
        <a:p>
          <a:endParaRPr lang="en-US"/>
        </a:p>
      </dgm:t>
    </dgm:pt>
    <dgm:pt modelId="{73742768-B159-6E4F-9266-87736CD40905}" type="sibTrans" cxnId="{2497AEFE-9A29-EB48-8244-8FC6A17B557E}">
      <dgm:prSet/>
      <dgm:spPr/>
      <dgm:t>
        <a:bodyPr/>
        <a:lstStyle/>
        <a:p>
          <a:endParaRPr lang="en-US"/>
        </a:p>
      </dgm:t>
    </dgm:pt>
    <dgm:pt modelId="{1231F317-F32A-294B-A53E-2FB3F9658023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D90B8370-75F2-CD43-A3F4-C6CA2FAD8F75}" type="parTrans" cxnId="{816FEA2F-F3E6-014C-BB93-690F851492B8}">
      <dgm:prSet/>
      <dgm:spPr/>
      <dgm:t>
        <a:bodyPr/>
        <a:lstStyle/>
        <a:p>
          <a:endParaRPr lang="en-US"/>
        </a:p>
      </dgm:t>
    </dgm:pt>
    <dgm:pt modelId="{1185B700-E3DD-EA45-BAD6-0D4031C620DC}" type="sibTrans" cxnId="{816FEA2F-F3E6-014C-BB93-690F851492B8}">
      <dgm:prSet/>
      <dgm:spPr/>
      <dgm:t>
        <a:bodyPr/>
        <a:lstStyle/>
        <a:p>
          <a:endParaRPr lang="en-US"/>
        </a:p>
      </dgm:t>
    </dgm:pt>
    <dgm:pt modelId="{14807903-5175-FA42-97AD-0F29EA91D5EB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E5AD3C62-5D23-C345-8B7F-1881334DD05C}" type="parTrans" cxnId="{F0FE5F65-C85E-234C-98EC-0876589B5828}">
      <dgm:prSet/>
      <dgm:spPr/>
      <dgm:t>
        <a:bodyPr/>
        <a:lstStyle/>
        <a:p>
          <a:endParaRPr lang="en-US"/>
        </a:p>
      </dgm:t>
    </dgm:pt>
    <dgm:pt modelId="{031B6F14-0309-8746-B623-C1F83A551E78}" type="sibTrans" cxnId="{F0FE5F65-C85E-234C-98EC-0876589B5828}">
      <dgm:prSet/>
      <dgm:spPr/>
      <dgm:t>
        <a:bodyPr/>
        <a:lstStyle/>
        <a:p>
          <a:endParaRPr lang="en-US"/>
        </a:p>
      </dgm:t>
    </dgm:pt>
    <dgm:pt modelId="{63E67D5E-A4F7-B641-94EB-8E9AD7992A3E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72571E8D-9237-8442-AC9D-1E72DB9CDDC7}" type="parTrans" cxnId="{09B5B251-A96F-F44C-827E-E7BC54960178}">
      <dgm:prSet/>
      <dgm:spPr/>
      <dgm:t>
        <a:bodyPr/>
        <a:lstStyle/>
        <a:p>
          <a:endParaRPr lang="en-US"/>
        </a:p>
      </dgm:t>
    </dgm:pt>
    <dgm:pt modelId="{BB7BEB83-891D-1247-854B-C1BBD842B9A2}" type="sibTrans" cxnId="{09B5B251-A96F-F44C-827E-E7BC54960178}">
      <dgm:prSet/>
      <dgm:spPr/>
      <dgm:t>
        <a:bodyPr/>
        <a:lstStyle/>
        <a:p>
          <a:endParaRPr lang="en-US"/>
        </a:p>
      </dgm:t>
    </dgm:pt>
    <dgm:pt modelId="{C73D3BE8-F9E7-694A-8D7B-662CFED2776F}">
      <dgm:prSet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BBD92A29-9188-404C-AABC-D01D29BBC22C}" type="parTrans" cxnId="{7C279B0F-06A8-694A-A930-67A1381B17EC}">
      <dgm:prSet/>
      <dgm:spPr/>
      <dgm:t>
        <a:bodyPr/>
        <a:lstStyle/>
        <a:p>
          <a:endParaRPr lang="en-US"/>
        </a:p>
      </dgm:t>
    </dgm:pt>
    <dgm:pt modelId="{2AEA05A9-D7AC-304F-B58F-756EC1B70E70}" type="sibTrans" cxnId="{7C279B0F-06A8-694A-A930-67A1381B17EC}">
      <dgm:prSet/>
      <dgm:spPr/>
      <dgm:t>
        <a:bodyPr/>
        <a:lstStyle/>
        <a:p>
          <a:endParaRPr lang="en-US"/>
        </a:p>
      </dgm:t>
    </dgm:pt>
    <dgm:pt modelId="{CE427C42-240D-EC49-BAE8-8AE1AF3E7190}" type="pres">
      <dgm:prSet presAssocID="{8230FBD1-7CFA-B046-B7A6-31391106867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B73CDC-EA99-B34E-91B3-89EBACE0B7BF}" type="pres">
      <dgm:prSet presAssocID="{8230FBD1-7CFA-B046-B7A6-31391106867F}" presName="hierFlow" presStyleCnt="0"/>
      <dgm:spPr/>
    </dgm:pt>
    <dgm:pt modelId="{D669019C-7227-FB4D-B9B4-0A89EAD5AC9F}" type="pres">
      <dgm:prSet presAssocID="{8230FBD1-7CFA-B046-B7A6-31391106867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A96BC0F-EF7C-6046-A493-625459830657}" type="pres">
      <dgm:prSet presAssocID="{94F456F5-E010-3048-9B85-D85A5A0F75D6}" presName="Name14" presStyleCnt="0"/>
      <dgm:spPr/>
    </dgm:pt>
    <dgm:pt modelId="{EFC996DC-63C1-7C40-AACC-07B25CDB0932}" type="pres">
      <dgm:prSet presAssocID="{94F456F5-E010-3048-9B85-D85A5A0F75D6}" presName="level1Shape" presStyleLbl="node0" presStyleIdx="0" presStyleCnt="1">
        <dgm:presLayoutVars>
          <dgm:chPref val="3"/>
        </dgm:presLayoutVars>
      </dgm:prSet>
      <dgm:spPr/>
    </dgm:pt>
    <dgm:pt modelId="{76C2F1F4-D53F-B64E-831F-0008679E0374}" type="pres">
      <dgm:prSet presAssocID="{94F456F5-E010-3048-9B85-D85A5A0F75D6}" presName="hierChild2" presStyleCnt="0"/>
      <dgm:spPr/>
    </dgm:pt>
    <dgm:pt modelId="{66189945-EADF-2744-BDFA-7016B0472E3C}" type="pres">
      <dgm:prSet presAssocID="{80578BCD-CDD2-284F-972B-296BC990C243}" presName="Name19" presStyleLbl="parChTrans1D2" presStyleIdx="0" presStyleCnt="2"/>
      <dgm:spPr/>
    </dgm:pt>
    <dgm:pt modelId="{FC07A80D-DD0B-C448-AD10-5062ADB9DF25}" type="pres">
      <dgm:prSet presAssocID="{D736C73C-7561-1149-81E4-23C7EE8F897D}" presName="Name21" presStyleCnt="0"/>
      <dgm:spPr/>
    </dgm:pt>
    <dgm:pt modelId="{BE28825C-6B61-0C45-B3A3-D63F26C6AF43}" type="pres">
      <dgm:prSet presAssocID="{D736C73C-7561-1149-81E4-23C7EE8F897D}" presName="level2Shape" presStyleLbl="node2" presStyleIdx="0" presStyleCnt="2"/>
      <dgm:spPr/>
    </dgm:pt>
    <dgm:pt modelId="{4DB5CE88-A07F-DD48-ACA1-1C6B1B5379F0}" type="pres">
      <dgm:prSet presAssocID="{D736C73C-7561-1149-81E4-23C7EE8F897D}" presName="hierChild3" presStyleCnt="0"/>
      <dgm:spPr/>
    </dgm:pt>
    <dgm:pt modelId="{66570CBA-0256-1E4F-8BA5-652BE73E6246}" type="pres">
      <dgm:prSet presAssocID="{2FE70DC6-5CDD-3A4A-87EA-45D110A0FD59}" presName="Name19" presStyleLbl="parChTrans1D3" presStyleIdx="0" presStyleCnt="4"/>
      <dgm:spPr/>
    </dgm:pt>
    <dgm:pt modelId="{4FE04006-263F-E24E-84D1-7F4DDFD63FEF}" type="pres">
      <dgm:prSet presAssocID="{3F8E62E5-D7F5-6343-BBDF-2626DC3FA5E6}" presName="Name21" presStyleCnt="0"/>
      <dgm:spPr/>
    </dgm:pt>
    <dgm:pt modelId="{390A99C8-382C-DD4A-ACF3-B60834E55936}" type="pres">
      <dgm:prSet presAssocID="{3F8E62E5-D7F5-6343-BBDF-2626DC3FA5E6}" presName="level2Shape" presStyleLbl="node3" presStyleIdx="0" presStyleCnt="4"/>
      <dgm:spPr/>
    </dgm:pt>
    <dgm:pt modelId="{B6BBC7E2-8CD6-8045-8BE2-98C712002D1D}" type="pres">
      <dgm:prSet presAssocID="{3F8E62E5-D7F5-6343-BBDF-2626DC3FA5E6}" presName="hierChild3" presStyleCnt="0"/>
      <dgm:spPr/>
    </dgm:pt>
    <dgm:pt modelId="{67AE5140-2514-0B40-8606-405BF04AC0DD}" type="pres">
      <dgm:prSet presAssocID="{D90B8370-75F2-CD43-A3F4-C6CA2FAD8F75}" presName="Name19" presStyleLbl="parChTrans1D3" presStyleIdx="1" presStyleCnt="4"/>
      <dgm:spPr/>
    </dgm:pt>
    <dgm:pt modelId="{13833FEA-1CBA-6844-99F8-A392F13DEB6E}" type="pres">
      <dgm:prSet presAssocID="{1231F317-F32A-294B-A53E-2FB3F9658023}" presName="Name21" presStyleCnt="0"/>
      <dgm:spPr/>
    </dgm:pt>
    <dgm:pt modelId="{3CCEAFED-FEF6-C646-97B0-AA2B072CE9D0}" type="pres">
      <dgm:prSet presAssocID="{1231F317-F32A-294B-A53E-2FB3F9658023}" presName="level2Shape" presStyleLbl="node3" presStyleIdx="1" presStyleCnt="4"/>
      <dgm:spPr/>
    </dgm:pt>
    <dgm:pt modelId="{6AB805CE-91B8-7A40-9201-887C40A4DA55}" type="pres">
      <dgm:prSet presAssocID="{1231F317-F32A-294B-A53E-2FB3F9658023}" presName="hierChild3" presStyleCnt="0"/>
      <dgm:spPr/>
    </dgm:pt>
    <dgm:pt modelId="{1F726573-8EF8-7D4E-A94D-0E3A4BF89D79}" type="pres">
      <dgm:prSet presAssocID="{E5AD3C62-5D23-C345-8B7F-1881334DD05C}" presName="Name19" presStyleLbl="parChTrans1D2" presStyleIdx="1" presStyleCnt="2"/>
      <dgm:spPr/>
    </dgm:pt>
    <dgm:pt modelId="{F79A0F54-D5ED-9442-BD5B-362FB2219E93}" type="pres">
      <dgm:prSet presAssocID="{14807903-5175-FA42-97AD-0F29EA91D5EB}" presName="Name21" presStyleCnt="0"/>
      <dgm:spPr/>
    </dgm:pt>
    <dgm:pt modelId="{166EF987-94D8-044F-B2B6-B804E784502D}" type="pres">
      <dgm:prSet presAssocID="{14807903-5175-FA42-97AD-0F29EA91D5EB}" presName="level2Shape" presStyleLbl="node2" presStyleIdx="1" presStyleCnt="2"/>
      <dgm:spPr/>
    </dgm:pt>
    <dgm:pt modelId="{F01BB081-9DF4-774C-A984-48BD903B2CEA}" type="pres">
      <dgm:prSet presAssocID="{14807903-5175-FA42-97AD-0F29EA91D5EB}" presName="hierChild3" presStyleCnt="0"/>
      <dgm:spPr/>
    </dgm:pt>
    <dgm:pt modelId="{76384521-3B1C-F948-B932-FE754F541A6F}" type="pres">
      <dgm:prSet presAssocID="{72571E8D-9237-8442-AC9D-1E72DB9CDDC7}" presName="Name19" presStyleLbl="parChTrans1D3" presStyleIdx="2" presStyleCnt="4"/>
      <dgm:spPr/>
    </dgm:pt>
    <dgm:pt modelId="{030159CB-AB7C-C04D-B7DE-0081D8D00646}" type="pres">
      <dgm:prSet presAssocID="{63E67D5E-A4F7-B641-94EB-8E9AD7992A3E}" presName="Name21" presStyleCnt="0"/>
      <dgm:spPr/>
    </dgm:pt>
    <dgm:pt modelId="{D12E24BC-6D57-AA44-90A5-40E833C1280D}" type="pres">
      <dgm:prSet presAssocID="{63E67D5E-A4F7-B641-94EB-8E9AD7992A3E}" presName="level2Shape" presStyleLbl="node3" presStyleIdx="2" presStyleCnt="4"/>
      <dgm:spPr/>
    </dgm:pt>
    <dgm:pt modelId="{55A8B23C-CA71-9C44-8031-B7DFAEB7D282}" type="pres">
      <dgm:prSet presAssocID="{63E67D5E-A4F7-B641-94EB-8E9AD7992A3E}" presName="hierChild3" presStyleCnt="0"/>
      <dgm:spPr/>
    </dgm:pt>
    <dgm:pt modelId="{C97E623E-AB73-D643-9752-2252360F23FA}" type="pres">
      <dgm:prSet presAssocID="{BBD92A29-9188-404C-AABC-D01D29BBC22C}" presName="Name19" presStyleLbl="parChTrans1D3" presStyleIdx="3" presStyleCnt="4"/>
      <dgm:spPr/>
    </dgm:pt>
    <dgm:pt modelId="{843DABB4-60B7-8E49-B82D-02D2E1CC62E2}" type="pres">
      <dgm:prSet presAssocID="{C73D3BE8-F9E7-694A-8D7B-662CFED2776F}" presName="Name21" presStyleCnt="0"/>
      <dgm:spPr/>
    </dgm:pt>
    <dgm:pt modelId="{4DE17F61-DD7E-5943-8BCF-DE7831D20344}" type="pres">
      <dgm:prSet presAssocID="{C73D3BE8-F9E7-694A-8D7B-662CFED2776F}" presName="level2Shape" presStyleLbl="node3" presStyleIdx="3" presStyleCnt="4"/>
      <dgm:spPr/>
    </dgm:pt>
    <dgm:pt modelId="{1C5BC1B6-692B-A54F-86EF-59940F622B59}" type="pres">
      <dgm:prSet presAssocID="{C73D3BE8-F9E7-694A-8D7B-662CFED2776F}" presName="hierChild3" presStyleCnt="0"/>
      <dgm:spPr/>
    </dgm:pt>
    <dgm:pt modelId="{5E4D0648-2CF0-B548-9E62-2E5F48643EF1}" type="pres">
      <dgm:prSet presAssocID="{8230FBD1-7CFA-B046-B7A6-31391106867F}" presName="bgShapesFlow" presStyleCnt="0"/>
      <dgm:spPr/>
    </dgm:pt>
  </dgm:ptLst>
  <dgm:cxnLst>
    <dgm:cxn modelId="{3EF2F003-66DC-5941-B346-3BB2CB732C7E}" type="presOf" srcId="{C73D3BE8-F9E7-694A-8D7B-662CFED2776F}" destId="{4DE17F61-DD7E-5943-8BCF-DE7831D20344}" srcOrd="0" destOrd="0" presId="urn:microsoft.com/office/officeart/2005/8/layout/hierarchy6"/>
    <dgm:cxn modelId="{7C279B0F-06A8-694A-A930-67A1381B17EC}" srcId="{14807903-5175-FA42-97AD-0F29EA91D5EB}" destId="{C73D3BE8-F9E7-694A-8D7B-662CFED2776F}" srcOrd="1" destOrd="0" parTransId="{BBD92A29-9188-404C-AABC-D01D29BBC22C}" sibTransId="{2AEA05A9-D7AC-304F-B58F-756EC1B70E70}"/>
    <dgm:cxn modelId="{F4806C1D-1C5A-204A-A2BF-7D248F3F7C30}" srcId="{8230FBD1-7CFA-B046-B7A6-31391106867F}" destId="{94F456F5-E010-3048-9B85-D85A5A0F75D6}" srcOrd="0" destOrd="0" parTransId="{D9F5631B-423B-9B48-9DC8-5DC08A65A96F}" sibTransId="{963F5F91-42A9-4048-9D7C-CDF989515993}"/>
    <dgm:cxn modelId="{94BCC129-02CA-D547-A2EE-B69156963CA2}" type="presOf" srcId="{8230FBD1-7CFA-B046-B7A6-31391106867F}" destId="{CE427C42-240D-EC49-BAE8-8AE1AF3E7190}" srcOrd="0" destOrd="0" presId="urn:microsoft.com/office/officeart/2005/8/layout/hierarchy6"/>
    <dgm:cxn modelId="{816FEA2F-F3E6-014C-BB93-690F851492B8}" srcId="{D736C73C-7561-1149-81E4-23C7EE8F897D}" destId="{1231F317-F32A-294B-A53E-2FB3F9658023}" srcOrd="1" destOrd="0" parTransId="{D90B8370-75F2-CD43-A3F4-C6CA2FAD8F75}" sibTransId="{1185B700-E3DD-EA45-BAD6-0D4031C620DC}"/>
    <dgm:cxn modelId="{95CF9937-EA2F-3442-A441-65CC9E934533}" type="presOf" srcId="{E5AD3C62-5D23-C345-8B7F-1881334DD05C}" destId="{1F726573-8EF8-7D4E-A94D-0E3A4BF89D79}" srcOrd="0" destOrd="0" presId="urn:microsoft.com/office/officeart/2005/8/layout/hierarchy6"/>
    <dgm:cxn modelId="{B00A1542-7F46-A44F-9569-11052515207C}" type="presOf" srcId="{D736C73C-7561-1149-81E4-23C7EE8F897D}" destId="{BE28825C-6B61-0C45-B3A3-D63F26C6AF43}" srcOrd="0" destOrd="0" presId="urn:microsoft.com/office/officeart/2005/8/layout/hierarchy6"/>
    <dgm:cxn modelId="{9095CA46-9B40-1446-929A-5A63CEB353FF}" srcId="{94F456F5-E010-3048-9B85-D85A5A0F75D6}" destId="{D736C73C-7561-1149-81E4-23C7EE8F897D}" srcOrd="0" destOrd="0" parTransId="{80578BCD-CDD2-284F-972B-296BC990C243}" sibTransId="{0A94A413-CD26-6B46-834B-D3C4A256A21B}"/>
    <dgm:cxn modelId="{09B5B251-A96F-F44C-827E-E7BC54960178}" srcId="{14807903-5175-FA42-97AD-0F29EA91D5EB}" destId="{63E67D5E-A4F7-B641-94EB-8E9AD7992A3E}" srcOrd="0" destOrd="0" parTransId="{72571E8D-9237-8442-AC9D-1E72DB9CDDC7}" sibTransId="{BB7BEB83-891D-1247-854B-C1BBD842B9A2}"/>
    <dgm:cxn modelId="{F0FE5F65-C85E-234C-98EC-0876589B5828}" srcId="{94F456F5-E010-3048-9B85-D85A5A0F75D6}" destId="{14807903-5175-FA42-97AD-0F29EA91D5EB}" srcOrd="1" destOrd="0" parTransId="{E5AD3C62-5D23-C345-8B7F-1881334DD05C}" sibTransId="{031B6F14-0309-8746-B623-C1F83A551E78}"/>
    <dgm:cxn modelId="{EA248866-6EF5-914B-838A-332421A7F47C}" type="presOf" srcId="{2FE70DC6-5CDD-3A4A-87EA-45D110A0FD59}" destId="{66570CBA-0256-1E4F-8BA5-652BE73E6246}" srcOrd="0" destOrd="0" presId="urn:microsoft.com/office/officeart/2005/8/layout/hierarchy6"/>
    <dgm:cxn modelId="{688B1978-B928-A747-86A4-DA6B384FE1A5}" type="presOf" srcId="{80578BCD-CDD2-284F-972B-296BC990C243}" destId="{66189945-EADF-2744-BDFA-7016B0472E3C}" srcOrd="0" destOrd="0" presId="urn:microsoft.com/office/officeart/2005/8/layout/hierarchy6"/>
    <dgm:cxn modelId="{A1A92D79-D28D-6243-BEE9-790628A41FC9}" type="presOf" srcId="{3F8E62E5-D7F5-6343-BBDF-2626DC3FA5E6}" destId="{390A99C8-382C-DD4A-ACF3-B60834E55936}" srcOrd="0" destOrd="0" presId="urn:microsoft.com/office/officeart/2005/8/layout/hierarchy6"/>
    <dgm:cxn modelId="{81340B81-BA10-5243-893A-A8074DA606C4}" type="presOf" srcId="{14807903-5175-FA42-97AD-0F29EA91D5EB}" destId="{166EF987-94D8-044F-B2B6-B804E784502D}" srcOrd="0" destOrd="0" presId="urn:microsoft.com/office/officeart/2005/8/layout/hierarchy6"/>
    <dgm:cxn modelId="{CC705387-CEC5-2F48-B967-061D8880BBEC}" type="presOf" srcId="{D90B8370-75F2-CD43-A3F4-C6CA2FAD8F75}" destId="{67AE5140-2514-0B40-8606-405BF04AC0DD}" srcOrd="0" destOrd="0" presId="urn:microsoft.com/office/officeart/2005/8/layout/hierarchy6"/>
    <dgm:cxn modelId="{AA0A0389-43C3-004A-8C09-3C455D100758}" type="presOf" srcId="{72571E8D-9237-8442-AC9D-1E72DB9CDDC7}" destId="{76384521-3B1C-F948-B932-FE754F541A6F}" srcOrd="0" destOrd="0" presId="urn:microsoft.com/office/officeart/2005/8/layout/hierarchy6"/>
    <dgm:cxn modelId="{D000A7AC-ACE6-9F45-8F22-940544F74B39}" type="presOf" srcId="{63E67D5E-A4F7-B641-94EB-8E9AD7992A3E}" destId="{D12E24BC-6D57-AA44-90A5-40E833C1280D}" srcOrd="0" destOrd="0" presId="urn:microsoft.com/office/officeart/2005/8/layout/hierarchy6"/>
    <dgm:cxn modelId="{12F670C4-D840-FF48-A20A-1624C8DD38A0}" type="presOf" srcId="{94F456F5-E010-3048-9B85-D85A5A0F75D6}" destId="{EFC996DC-63C1-7C40-AACC-07B25CDB0932}" srcOrd="0" destOrd="0" presId="urn:microsoft.com/office/officeart/2005/8/layout/hierarchy6"/>
    <dgm:cxn modelId="{B34A20C6-2200-1D4B-AEBD-CEBB3B17828F}" type="presOf" srcId="{1231F317-F32A-294B-A53E-2FB3F9658023}" destId="{3CCEAFED-FEF6-C646-97B0-AA2B072CE9D0}" srcOrd="0" destOrd="0" presId="urn:microsoft.com/office/officeart/2005/8/layout/hierarchy6"/>
    <dgm:cxn modelId="{A3F8E3DF-06B8-FC48-83E2-621A4B667545}" type="presOf" srcId="{BBD92A29-9188-404C-AABC-D01D29BBC22C}" destId="{C97E623E-AB73-D643-9752-2252360F23FA}" srcOrd="0" destOrd="0" presId="urn:microsoft.com/office/officeart/2005/8/layout/hierarchy6"/>
    <dgm:cxn modelId="{2497AEFE-9A29-EB48-8244-8FC6A17B557E}" srcId="{D736C73C-7561-1149-81E4-23C7EE8F897D}" destId="{3F8E62E5-D7F5-6343-BBDF-2626DC3FA5E6}" srcOrd="0" destOrd="0" parTransId="{2FE70DC6-5CDD-3A4A-87EA-45D110A0FD59}" sibTransId="{73742768-B159-6E4F-9266-87736CD40905}"/>
    <dgm:cxn modelId="{CF523E51-9F19-104D-9985-BB983310E82F}" type="presParOf" srcId="{CE427C42-240D-EC49-BAE8-8AE1AF3E7190}" destId="{A8B73CDC-EA99-B34E-91B3-89EBACE0B7BF}" srcOrd="0" destOrd="0" presId="urn:microsoft.com/office/officeart/2005/8/layout/hierarchy6"/>
    <dgm:cxn modelId="{08356CAC-5D51-024D-911F-6F18B1221744}" type="presParOf" srcId="{A8B73CDC-EA99-B34E-91B3-89EBACE0B7BF}" destId="{D669019C-7227-FB4D-B9B4-0A89EAD5AC9F}" srcOrd="0" destOrd="0" presId="urn:microsoft.com/office/officeart/2005/8/layout/hierarchy6"/>
    <dgm:cxn modelId="{12F3988F-7617-B849-AF7B-DFC04C5825B1}" type="presParOf" srcId="{D669019C-7227-FB4D-B9B4-0A89EAD5AC9F}" destId="{1A96BC0F-EF7C-6046-A493-625459830657}" srcOrd="0" destOrd="0" presId="urn:microsoft.com/office/officeart/2005/8/layout/hierarchy6"/>
    <dgm:cxn modelId="{73477FC1-DFD5-B643-A3F2-EA51BE50E418}" type="presParOf" srcId="{1A96BC0F-EF7C-6046-A493-625459830657}" destId="{EFC996DC-63C1-7C40-AACC-07B25CDB0932}" srcOrd="0" destOrd="0" presId="urn:microsoft.com/office/officeart/2005/8/layout/hierarchy6"/>
    <dgm:cxn modelId="{102ABA2C-3732-FA4C-B686-C46D5A2C86E3}" type="presParOf" srcId="{1A96BC0F-EF7C-6046-A493-625459830657}" destId="{76C2F1F4-D53F-B64E-831F-0008679E0374}" srcOrd="1" destOrd="0" presId="urn:microsoft.com/office/officeart/2005/8/layout/hierarchy6"/>
    <dgm:cxn modelId="{590A5D0F-F130-094B-9480-FDA5E0688FDF}" type="presParOf" srcId="{76C2F1F4-D53F-B64E-831F-0008679E0374}" destId="{66189945-EADF-2744-BDFA-7016B0472E3C}" srcOrd="0" destOrd="0" presId="urn:microsoft.com/office/officeart/2005/8/layout/hierarchy6"/>
    <dgm:cxn modelId="{A1C20E23-8955-D848-B3E8-EEB796D525B2}" type="presParOf" srcId="{76C2F1F4-D53F-B64E-831F-0008679E0374}" destId="{FC07A80D-DD0B-C448-AD10-5062ADB9DF25}" srcOrd="1" destOrd="0" presId="urn:microsoft.com/office/officeart/2005/8/layout/hierarchy6"/>
    <dgm:cxn modelId="{A2E89F59-9C8D-1B42-9D57-0690E38878E4}" type="presParOf" srcId="{FC07A80D-DD0B-C448-AD10-5062ADB9DF25}" destId="{BE28825C-6B61-0C45-B3A3-D63F26C6AF43}" srcOrd="0" destOrd="0" presId="urn:microsoft.com/office/officeart/2005/8/layout/hierarchy6"/>
    <dgm:cxn modelId="{B15CD872-25A6-F047-A9AE-B41088C8DD10}" type="presParOf" srcId="{FC07A80D-DD0B-C448-AD10-5062ADB9DF25}" destId="{4DB5CE88-A07F-DD48-ACA1-1C6B1B5379F0}" srcOrd="1" destOrd="0" presId="urn:microsoft.com/office/officeart/2005/8/layout/hierarchy6"/>
    <dgm:cxn modelId="{6DB7D438-7AC8-FA4A-BFBF-7A738657CB33}" type="presParOf" srcId="{4DB5CE88-A07F-DD48-ACA1-1C6B1B5379F0}" destId="{66570CBA-0256-1E4F-8BA5-652BE73E6246}" srcOrd="0" destOrd="0" presId="urn:microsoft.com/office/officeart/2005/8/layout/hierarchy6"/>
    <dgm:cxn modelId="{F0C25FD3-EA25-2F47-84E3-1E6028AFBCAD}" type="presParOf" srcId="{4DB5CE88-A07F-DD48-ACA1-1C6B1B5379F0}" destId="{4FE04006-263F-E24E-84D1-7F4DDFD63FEF}" srcOrd="1" destOrd="0" presId="urn:microsoft.com/office/officeart/2005/8/layout/hierarchy6"/>
    <dgm:cxn modelId="{1233F517-2029-3B48-BFD4-C829B623FFAE}" type="presParOf" srcId="{4FE04006-263F-E24E-84D1-7F4DDFD63FEF}" destId="{390A99C8-382C-DD4A-ACF3-B60834E55936}" srcOrd="0" destOrd="0" presId="urn:microsoft.com/office/officeart/2005/8/layout/hierarchy6"/>
    <dgm:cxn modelId="{7761B648-327B-E74A-91AF-99A1E77714DC}" type="presParOf" srcId="{4FE04006-263F-E24E-84D1-7F4DDFD63FEF}" destId="{B6BBC7E2-8CD6-8045-8BE2-98C712002D1D}" srcOrd="1" destOrd="0" presId="urn:microsoft.com/office/officeart/2005/8/layout/hierarchy6"/>
    <dgm:cxn modelId="{3E65432F-6D08-F74D-B2F0-C7536A08CCE8}" type="presParOf" srcId="{4DB5CE88-A07F-DD48-ACA1-1C6B1B5379F0}" destId="{67AE5140-2514-0B40-8606-405BF04AC0DD}" srcOrd="2" destOrd="0" presId="urn:microsoft.com/office/officeart/2005/8/layout/hierarchy6"/>
    <dgm:cxn modelId="{CEF48137-4C4F-5C48-8367-70A52CF9EF10}" type="presParOf" srcId="{4DB5CE88-A07F-DD48-ACA1-1C6B1B5379F0}" destId="{13833FEA-1CBA-6844-99F8-A392F13DEB6E}" srcOrd="3" destOrd="0" presId="urn:microsoft.com/office/officeart/2005/8/layout/hierarchy6"/>
    <dgm:cxn modelId="{3676DF65-23E9-BB4A-B57C-DC9D143BD7AB}" type="presParOf" srcId="{13833FEA-1CBA-6844-99F8-A392F13DEB6E}" destId="{3CCEAFED-FEF6-C646-97B0-AA2B072CE9D0}" srcOrd="0" destOrd="0" presId="urn:microsoft.com/office/officeart/2005/8/layout/hierarchy6"/>
    <dgm:cxn modelId="{7D3AD0CC-0A1C-0C47-AB30-0FEA8C711992}" type="presParOf" srcId="{13833FEA-1CBA-6844-99F8-A392F13DEB6E}" destId="{6AB805CE-91B8-7A40-9201-887C40A4DA55}" srcOrd="1" destOrd="0" presId="urn:microsoft.com/office/officeart/2005/8/layout/hierarchy6"/>
    <dgm:cxn modelId="{AF4EABFE-62FC-BE4F-8757-57B5289B512C}" type="presParOf" srcId="{76C2F1F4-D53F-B64E-831F-0008679E0374}" destId="{1F726573-8EF8-7D4E-A94D-0E3A4BF89D79}" srcOrd="2" destOrd="0" presId="urn:microsoft.com/office/officeart/2005/8/layout/hierarchy6"/>
    <dgm:cxn modelId="{B6162893-A459-F14C-A4DF-22F1F55FC10C}" type="presParOf" srcId="{76C2F1F4-D53F-B64E-831F-0008679E0374}" destId="{F79A0F54-D5ED-9442-BD5B-362FB2219E93}" srcOrd="3" destOrd="0" presId="urn:microsoft.com/office/officeart/2005/8/layout/hierarchy6"/>
    <dgm:cxn modelId="{04E9E0A5-5D0B-9B43-ACAE-5704ED8FE1F1}" type="presParOf" srcId="{F79A0F54-D5ED-9442-BD5B-362FB2219E93}" destId="{166EF987-94D8-044F-B2B6-B804E784502D}" srcOrd="0" destOrd="0" presId="urn:microsoft.com/office/officeart/2005/8/layout/hierarchy6"/>
    <dgm:cxn modelId="{02DA5873-F44E-F24D-8637-C115D21E26FE}" type="presParOf" srcId="{F79A0F54-D5ED-9442-BD5B-362FB2219E93}" destId="{F01BB081-9DF4-774C-A984-48BD903B2CEA}" srcOrd="1" destOrd="0" presId="urn:microsoft.com/office/officeart/2005/8/layout/hierarchy6"/>
    <dgm:cxn modelId="{DB1D573E-6CE5-4242-986E-8A076D0EF92C}" type="presParOf" srcId="{F01BB081-9DF4-774C-A984-48BD903B2CEA}" destId="{76384521-3B1C-F948-B932-FE754F541A6F}" srcOrd="0" destOrd="0" presId="urn:microsoft.com/office/officeart/2005/8/layout/hierarchy6"/>
    <dgm:cxn modelId="{560EAC2C-13C4-5440-AAB9-7BA11D7644E2}" type="presParOf" srcId="{F01BB081-9DF4-774C-A984-48BD903B2CEA}" destId="{030159CB-AB7C-C04D-B7DE-0081D8D00646}" srcOrd="1" destOrd="0" presId="urn:microsoft.com/office/officeart/2005/8/layout/hierarchy6"/>
    <dgm:cxn modelId="{EE660081-121D-8344-ABC1-C3BBD03DE320}" type="presParOf" srcId="{030159CB-AB7C-C04D-B7DE-0081D8D00646}" destId="{D12E24BC-6D57-AA44-90A5-40E833C1280D}" srcOrd="0" destOrd="0" presId="urn:microsoft.com/office/officeart/2005/8/layout/hierarchy6"/>
    <dgm:cxn modelId="{5025B3B7-F67C-F244-B0C1-704486FD5EA7}" type="presParOf" srcId="{030159CB-AB7C-C04D-B7DE-0081D8D00646}" destId="{55A8B23C-CA71-9C44-8031-B7DFAEB7D282}" srcOrd="1" destOrd="0" presId="urn:microsoft.com/office/officeart/2005/8/layout/hierarchy6"/>
    <dgm:cxn modelId="{3A6DE944-8930-DE45-86C7-7A7AA308C3CE}" type="presParOf" srcId="{F01BB081-9DF4-774C-A984-48BD903B2CEA}" destId="{C97E623E-AB73-D643-9752-2252360F23FA}" srcOrd="2" destOrd="0" presId="urn:microsoft.com/office/officeart/2005/8/layout/hierarchy6"/>
    <dgm:cxn modelId="{004D5250-934E-E94F-B3E9-926B8C1EB611}" type="presParOf" srcId="{F01BB081-9DF4-774C-A984-48BD903B2CEA}" destId="{843DABB4-60B7-8E49-B82D-02D2E1CC62E2}" srcOrd="3" destOrd="0" presId="urn:microsoft.com/office/officeart/2005/8/layout/hierarchy6"/>
    <dgm:cxn modelId="{0E2E05B5-2D6C-5940-975A-385E901836CF}" type="presParOf" srcId="{843DABB4-60B7-8E49-B82D-02D2E1CC62E2}" destId="{4DE17F61-DD7E-5943-8BCF-DE7831D20344}" srcOrd="0" destOrd="0" presId="urn:microsoft.com/office/officeart/2005/8/layout/hierarchy6"/>
    <dgm:cxn modelId="{E58BF344-7574-2945-B895-E5371399A316}" type="presParOf" srcId="{843DABB4-60B7-8E49-B82D-02D2E1CC62E2}" destId="{1C5BC1B6-692B-A54F-86EF-59940F622B59}" srcOrd="1" destOrd="0" presId="urn:microsoft.com/office/officeart/2005/8/layout/hierarchy6"/>
    <dgm:cxn modelId="{78EDE231-CD55-334E-AAAB-647BD4FC7858}" type="presParOf" srcId="{CE427C42-240D-EC49-BAE8-8AE1AF3E7190}" destId="{5E4D0648-2CF0-B548-9E62-2E5F48643EF1}" srcOrd="1" destOrd="0" presId="urn:microsoft.com/office/officeart/2005/8/layout/hierarchy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0FBD1-7CFA-B046-B7A6-31391106867F}" type="doc">
      <dgm:prSet loTypeId="urn:microsoft.com/office/officeart/2005/8/layout/hierarchy4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4F456F5-E010-3048-9B85-D85A5A0F75D6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D9F5631B-423B-9B48-9DC8-5DC08A65A96F}" type="parTrans" cxnId="{F4806C1D-1C5A-204A-A2BF-7D248F3F7C30}">
      <dgm:prSet/>
      <dgm:spPr/>
      <dgm:t>
        <a:bodyPr/>
        <a:lstStyle/>
        <a:p>
          <a:endParaRPr lang="en-US"/>
        </a:p>
      </dgm:t>
    </dgm:pt>
    <dgm:pt modelId="{963F5F91-42A9-4048-9D7C-CDF989515993}" type="sibTrans" cxnId="{F4806C1D-1C5A-204A-A2BF-7D248F3F7C30}">
      <dgm:prSet/>
      <dgm:spPr/>
      <dgm:t>
        <a:bodyPr/>
        <a:lstStyle/>
        <a:p>
          <a:endParaRPr lang="en-US"/>
        </a:p>
      </dgm:t>
    </dgm:pt>
    <dgm:pt modelId="{D736C73C-7561-1149-81E4-23C7EE8F897D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80578BCD-CDD2-284F-972B-296BC990C243}" type="parTrans" cxnId="{9095CA46-9B40-1446-929A-5A63CEB353FF}">
      <dgm:prSet/>
      <dgm:spPr/>
      <dgm:t>
        <a:bodyPr/>
        <a:lstStyle/>
        <a:p>
          <a:endParaRPr lang="en-US"/>
        </a:p>
      </dgm:t>
    </dgm:pt>
    <dgm:pt modelId="{0A94A413-CD26-6B46-834B-D3C4A256A21B}" type="sibTrans" cxnId="{9095CA46-9B40-1446-929A-5A63CEB353FF}">
      <dgm:prSet/>
      <dgm:spPr/>
      <dgm:t>
        <a:bodyPr/>
        <a:lstStyle/>
        <a:p>
          <a:endParaRPr lang="en-US"/>
        </a:p>
      </dgm:t>
    </dgm:pt>
    <dgm:pt modelId="{3F8E62E5-D7F5-6343-BBDF-2626DC3FA5E6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2FE70DC6-5CDD-3A4A-87EA-45D110A0FD59}" type="parTrans" cxnId="{2497AEFE-9A29-EB48-8244-8FC6A17B557E}">
      <dgm:prSet/>
      <dgm:spPr/>
      <dgm:t>
        <a:bodyPr/>
        <a:lstStyle/>
        <a:p>
          <a:endParaRPr lang="en-US"/>
        </a:p>
      </dgm:t>
    </dgm:pt>
    <dgm:pt modelId="{73742768-B159-6E4F-9266-87736CD40905}" type="sibTrans" cxnId="{2497AEFE-9A29-EB48-8244-8FC6A17B557E}">
      <dgm:prSet/>
      <dgm:spPr/>
      <dgm:t>
        <a:bodyPr/>
        <a:lstStyle/>
        <a:p>
          <a:endParaRPr lang="en-US"/>
        </a:p>
      </dgm:t>
    </dgm:pt>
    <dgm:pt modelId="{1231F317-F32A-294B-A53E-2FB3F9658023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D90B8370-75F2-CD43-A3F4-C6CA2FAD8F75}" type="parTrans" cxnId="{816FEA2F-F3E6-014C-BB93-690F851492B8}">
      <dgm:prSet/>
      <dgm:spPr/>
      <dgm:t>
        <a:bodyPr/>
        <a:lstStyle/>
        <a:p>
          <a:endParaRPr lang="en-US"/>
        </a:p>
      </dgm:t>
    </dgm:pt>
    <dgm:pt modelId="{1185B700-E3DD-EA45-BAD6-0D4031C620DC}" type="sibTrans" cxnId="{816FEA2F-F3E6-014C-BB93-690F851492B8}">
      <dgm:prSet/>
      <dgm:spPr/>
      <dgm:t>
        <a:bodyPr/>
        <a:lstStyle/>
        <a:p>
          <a:endParaRPr lang="en-US"/>
        </a:p>
      </dgm:t>
    </dgm:pt>
    <dgm:pt modelId="{14807903-5175-FA42-97AD-0F29EA91D5EB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E5AD3C62-5D23-C345-8B7F-1881334DD05C}" type="parTrans" cxnId="{F0FE5F65-C85E-234C-98EC-0876589B5828}">
      <dgm:prSet/>
      <dgm:spPr/>
      <dgm:t>
        <a:bodyPr/>
        <a:lstStyle/>
        <a:p>
          <a:endParaRPr lang="en-US"/>
        </a:p>
      </dgm:t>
    </dgm:pt>
    <dgm:pt modelId="{031B6F14-0309-8746-B623-C1F83A551E78}" type="sibTrans" cxnId="{F0FE5F65-C85E-234C-98EC-0876589B5828}">
      <dgm:prSet/>
      <dgm:spPr/>
      <dgm:t>
        <a:bodyPr/>
        <a:lstStyle/>
        <a:p>
          <a:endParaRPr lang="en-US"/>
        </a:p>
      </dgm:t>
    </dgm:pt>
    <dgm:pt modelId="{63E67D5E-A4F7-B641-94EB-8E9AD7992A3E}">
      <dgm:prSet phldrT="[Text]"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72571E8D-9237-8442-AC9D-1E72DB9CDDC7}" type="parTrans" cxnId="{09B5B251-A96F-F44C-827E-E7BC54960178}">
      <dgm:prSet/>
      <dgm:spPr/>
      <dgm:t>
        <a:bodyPr/>
        <a:lstStyle/>
        <a:p>
          <a:endParaRPr lang="en-US"/>
        </a:p>
      </dgm:t>
    </dgm:pt>
    <dgm:pt modelId="{BB7BEB83-891D-1247-854B-C1BBD842B9A2}" type="sibTrans" cxnId="{09B5B251-A96F-F44C-827E-E7BC54960178}">
      <dgm:prSet/>
      <dgm:spPr/>
      <dgm:t>
        <a:bodyPr/>
        <a:lstStyle/>
        <a:p>
          <a:endParaRPr lang="en-US"/>
        </a:p>
      </dgm:t>
    </dgm:pt>
    <dgm:pt modelId="{C73D3BE8-F9E7-694A-8D7B-662CFED2776F}">
      <dgm:prSet custT="1"/>
      <dgm:spPr/>
      <dgm:t>
        <a:bodyPr/>
        <a:lstStyle/>
        <a:p>
          <a:r>
            <a:rPr lang="en-US" sz="1600" b="1"/>
            <a:t>Insert Text</a:t>
          </a:r>
          <a:endParaRPr lang="en-US" sz="1600" b="1" dirty="0"/>
        </a:p>
      </dgm:t>
    </dgm:pt>
    <dgm:pt modelId="{BBD92A29-9188-404C-AABC-D01D29BBC22C}" type="parTrans" cxnId="{7C279B0F-06A8-694A-A930-67A1381B17EC}">
      <dgm:prSet/>
      <dgm:spPr/>
      <dgm:t>
        <a:bodyPr/>
        <a:lstStyle/>
        <a:p>
          <a:endParaRPr lang="en-US"/>
        </a:p>
      </dgm:t>
    </dgm:pt>
    <dgm:pt modelId="{2AEA05A9-D7AC-304F-B58F-756EC1B70E70}" type="sibTrans" cxnId="{7C279B0F-06A8-694A-A930-67A1381B17EC}">
      <dgm:prSet/>
      <dgm:spPr/>
      <dgm:t>
        <a:bodyPr/>
        <a:lstStyle/>
        <a:p>
          <a:endParaRPr lang="en-US"/>
        </a:p>
      </dgm:t>
    </dgm:pt>
    <dgm:pt modelId="{99202DB6-B2C1-C74B-ADDF-B01DE8016FC8}" type="pres">
      <dgm:prSet presAssocID="{8230FBD1-7CFA-B046-B7A6-3139110686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D40FF2-F370-ED47-833D-79445EE8BD89}" type="pres">
      <dgm:prSet presAssocID="{94F456F5-E010-3048-9B85-D85A5A0F75D6}" presName="vertOne" presStyleCnt="0"/>
      <dgm:spPr/>
    </dgm:pt>
    <dgm:pt modelId="{47D96C79-E75D-184F-941B-88E9F3557DB4}" type="pres">
      <dgm:prSet presAssocID="{94F456F5-E010-3048-9B85-D85A5A0F75D6}" presName="txOne" presStyleLbl="node0" presStyleIdx="0" presStyleCnt="1">
        <dgm:presLayoutVars>
          <dgm:chPref val="3"/>
        </dgm:presLayoutVars>
      </dgm:prSet>
      <dgm:spPr/>
    </dgm:pt>
    <dgm:pt modelId="{89CC9D76-E7AC-4A40-A63D-CB82B9064E54}" type="pres">
      <dgm:prSet presAssocID="{94F456F5-E010-3048-9B85-D85A5A0F75D6}" presName="parTransOne" presStyleCnt="0"/>
      <dgm:spPr/>
    </dgm:pt>
    <dgm:pt modelId="{161CF1BD-9AE0-9D48-A5CF-29860DD7EABF}" type="pres">
      <dgm:prSet presAssocID="{94F456F5-E010-3048-9B85-D85A5A0F75D6}" presName="horzOne" presStyleCnt="0"/>
      <dgm:spPr/>
    </dgm:pt>
    <dgm:pt modelId="{84176D23-8A18-0040-A246-C92B6EB15317}" type="pres">
      <dgm:prSet presAssocID="{D736C73C-7561-1149-81E4-23C7EE8F897D}" presName="vertTwo" presStyleCnt="0"/>
      <dgm:spPr/>
    </dgm:pt>
    <dgm:pt modelId="{9D7E6174-DBD2-9041-A7D8-C490DDD91C44}" type="pres">
      <dgm:prSet presAssocID="{D736C73C-7561-1149-81E4-23C7EE8F897D}" presName="txTwo" presStyleLbl="node2" presStyleIdx="0" presStyleCnt="2">
        <dgm:presLayoutVars>
          <dgm:chPref val="3"/>
        </dgm:presLayoutVars>
      </dgm:prSet>
      <dgm:spPr/>
    </dgm:pt>
    <dgm:pt modelId="{EED8BB55-7AFF-2640-A6D0-682CA48A897C}" type="pres">
      <dgm:prSet presAssocID="{D736C73C-7561-1149-81E4-23C7EE8F897D}" presName="parTransTwo" presStyleCnt="0"/>
      <dgm:spPr/>
    </dgm:pt>
    <dgm:pt modelId="{05836B4D-7AF5-6946-83F2-13569EB565EC}" type="pres">
      <dgm:prSet presAssocID="{D736C73C-7561-1149-81E4-23C7EE8F897D}" presName="horzTwo" presStyleCnt="0"/>
      <dgm:spPr/>
    </dgm:pt>
    <dgm:pt modelId="{A4F346DA-684A-6C41-8DBF-CBE2BF7CC829}" type="pres">
      <dgm:prSet presAssocID="{3F8E62E5-D7F5-6343-BBDF-2626DC3FA5E6}" presName="vertThree" presStyleCnt="0"/>
      <dgm:spPr/>
    </dgm:pt>
    <dgm:pt modelId="{39BFB675-C705-FA44-98B5-FE1CD0960A92}" type="pres">
      <dgm:prSet presAssocID="{3F8E62E5-D7F5-6343-BBDF-2626DC3FA5E6}" presName="txThree" presStyleLbl="node3" presStyleIdx="0" presStyleCnt="4">
        <dgm:presLayoutVars>
          <dgm:chPref val="3"/>
        </dgm:presLayoutVars>
      </dgm:prSet>
      <dgm:spPr/>
    </dgm:pt>
    <dgm:pt modelId="{B8A3C2E0-661A-9544-9814-2A16E77F071F}" type="pres">
      <dgm:prSet presAssocID="{3F8E62E5-D7F5-6343-BBDF-2626DC3FA5E6}" presName="horzThree" presStyleCnt="0"/>
      <dgm:spPr/>
    </dgm:pt>
    <dgm:pt modelId="{86D6BFF8-1AEF-134D-8029-6E88FF13501A}" type="pres">
      <dgm:prSet presAssocID="{73742768-B159-6E4F-9266-87736CD40905}" presName="sibSpaceThree" presStyleCnt="0"/>
      <dgm:spPr/>
    </dgm:pt>
    <dgm:pt modelId="{5CD3A97B-0686-B34E-B846-3433323E3165}" type="pres">
      <dgm:prSet presAssocID="{1231F317-F32A-294B-A53E-2FB3F9658023}" presName="vertThree" presStyleCnt="0"/>
      <dgm:spPr/>
    </dgm:pt>
    <dgm:pt modelId="{56169212-DFB7-D54B-9712-35374F4B6892}" type="pres">
      <dgm:prSet presAssocID="{1231F317-F32A-294B-A53E-2FB3F9658023}" presName="txThree" presStyleLbl="node3" presStyleIdx="1" presStyleCnt="4">
        <dgm:presLayoutVars>
          <dgm:chPref val="3"/>
        </dgm:presLayoutVars>
      </dgm:prSet>
      <dgm:spPr/>
    </dgm:pt>
    <dgm:pt modelId="{2BE5A980-634B-B24B-8501-29474C89160D}" type="pres">
      <dgm:prSet presAssocID="{1231F317-F32A-294B-A53E-2FB3F9658023}" presName="horzThree" presStyleCnt="0"/>
      <dgm:spPr/>
    </dgm:pt>
    <dgm:pt modelId="{11595B4F-2186-B84B-A99F-F3BD6573A8EC}" type="pres">
      <dgm:prSet presAssocID="{0A94A413-CD26-6B46-834B-D3C4A256A21B}" presName="sibSpaceTwo" presStyleCnt="0"/>
      <dgm:spPr/>
    </dgm:pt>
    <dgm:pt modelId="{CD3AD8A5-E18C-E84D-8EAD-52D7FB00B4FE}" type="pres">
      <dgm:prSet presAssocID="{14807903-5175-FA42-97AD-0F29EA91D5EB}" presName="vertTwo" presStyleCnt="0"/>
      <dgm:spPr/>
    </dgm:pt>
    <dgm:pt modelId="{3492624F-7C1A-A247-A1A3-C7D3F529D237}" type="pres">
      <dgm:prSet presAssocID="{14807903-5175-FA42-97AD-0F29EA91D5EB}" presName="txTwo" presStyleLbl="node2" presStyleIdx="1" presStyleCnt="2">
        <dgm:presLayoutVars>
          <dgm:chPref val="3"/>
        </dgm:presLayoutVars>
      </dgm:prSet>
      <dgm:spPr/>
    </dgm:pt>
    <dgm:pt modelId="{A59DB65E-77FB-F24C-BA22-07B609B9212A}" type="pres">
      <dgm:prSet presAssocID="{14807903-5175-FA42-97AD-0F29EA91D5EB}" presName="parTransTwo" presStyleCnt="0"/>
      <dgm:spPr/>
    </dgm:pt>
    <dgm:pt modelId="{F81D3FDA-D034-2546-A12C-D34214EEE360}" type="pres">
      <dgm:prSet presAssocID="{14807903-5175-FA42-97AD-0F29EA91D5EB}" presName="horzTwo" presStyleCnt="0"/>
      <dgm:spPr/>
    </dgm:pt>
    <dgm:pt modelId="{C2ACAAD0-8D0A-CA44-9DD3-DAA13B790FC0}" type="pres">
      <dgm:prSet presAssocID="{63E67D5E-A4F7-B641-94EB-8E9AD7992A3E}" presName="vertThree" presStyleCnt="0"/>
      <dgm:spPr/>
    </dgm:pt>
    <dgm:pt modelId="{7322C32C-E8BE-A14C-8CDD-A6F6AD466C0E}" type="pres">
      <dgm:prSet presAssocID="{63E67D5E-A4F7-B641-94EB-8E9AD7992A3E}" presName="txThree" presStyleLbl="node3" presStyleIdx="2" presStyleCnt="4">
        <dgm:presLayoutVars>
          <dgm:chPref val="3"/>
        </dgm:presLayoutVars>
      </dgm:prSet>
      <dgm:spPr/>
    </dgm:pt>
    <dgm:pt modelId="{178EB623-AF58-8847-8464-80908D03E340}" type="pres">
      <dgm:prSet presAssocID="{63E67D5E-A4F7-B641-94EB-8E9AD7992A3E}" presName="horzThree" presStyleCnt="0"/>
      <dgm:spPr/>
    </dgm:pt>
    <dgm:pt modelId="{24F9DCC7-461E-2F40-8A8E-92BF585D7EA4}" type="pres">
      <dgm:prSet presAssocID="{BB7BEB83-891D-1247-854B-C1BBD842B9A2}" presName="sibSpaceThree" presStyleCnt="0"/>
      <dgm:spPr/>
    </dgm:pt>
    <dgm:pt modelId="{C119A1FB-9304-3841-BE7E-705919A88E4C}" type="pres">
      <dgm:prSet presAssocID="{C73D3BE8-F9E7-694A-8D7B-662CFED2776F}" presName="vertThree" presStyleCnt="0"/>
      <dgm:spPr/>
    </dgm:pt>
    <dgm:pt modelId="{4CDC95F5-ABCE-EA4E-8AC7-547D613B5BDF}" type="pres">
      <dgm:prSet presAssocID="{C73D3BE8-F9E7-694A-8D7B-662CFED2776F}" presName="txThree" presStyleLbl="node3" presStyleIdx="3" presStyleCnt="4">
        <dgm:presLayoutVars>
          <dgm:chPref val="3"/>
        </dgm:presLayoutVars>
      </dgm:prSet>
      <dgm:spPr/>
    </dgm:pt>
    <dgm:pt modelId="{E8ABB800-4D51-5C41-B0EF-493B4B3D9A68}" type="pres">
      <dgm:prSet presAssocID="{C73D3BE8-F9E7-694A-8D7B-662CFED2776F}" presName="horzThree" presStyleCnt="0"/>
      <dgm:spPr/>
    </dgm:pt>
  </dgm:ptLst>
  <dgm:cxnLst>
    <dgm:cxn modelId="{9E0B3F06-F299-2142-A62C-0475544ADF4E}" type="presOf" srcId="{3F8E62E5-D7F5-6343-BBDF-2626DC3FA5E6}" destId="{39BFB675-C705-FA44-98B5-FE1CD0960A92}" srcOrd="0" destOrd="0" presId="urn:microsoft.com/office/officeart/2005/8/layout/hierarchy4"/>
    <dgm:cxn modelId="{7C279B0F-06A8-694A-A930-67A1381B17EC}" srcId="{14807903-5175-FA42-97AD-0F29EA91D5EB}" destId="{C73D3BE8-F9E7-694A-8D7B-662CFED2776F}" srcOrd="1" destOrd="0" parTransId="{BBD92A29-9188-404C-AABC-D01D29BBC22C}" sibTransId="{2AEA05A9-D7AC-304F-B58F-756EC1B70E70}"/>
    <dgm:cxn modelId="{F4806C1D-1C5A-204A-A2BF-7D248F3F7C30}" srcId="{8230FBD1-7CFA-B046-B7A6-31391106867F}" destId="{94F456F5-E010-3048-9B85-D85A5A0F75D6}" srcOrd="0" destOrd="0" parTransId="{D9F5631B-423B-9B48-9DC8-5DC08A65A96F}" sibTransId="{963F5F91-42A9-4048-9D7C-CDF989515993}"/>
    <dgm:cxn modelId="{2FB71D25-F36C-5E42-8BD2-06618401E445}" type="presOf" srcId="{D736C73C-7561-1149-81E4-23C7EE8F897D}" destId="{9D7E6174-DBD2-9041-A7D8-C490DDD91C44}" srcOrd="0" destOrd="0" presId="urn:microsoft.com/office/officeart/2005/8/layout/hierarchy4"/>
    <dgm:cxn modelId="{816FEA2F-F3E6-014C-BB93-690F851492B8}" srcId="{D736C73C-7561-1149-81E4-23C7EE8F897D}" destId="{1231F317-F32A-294B-A53E-2FB3F9658023}" srcOrd="1" destOrd="0" parTransId="{D90B8370-75F2-CD43-A3F4-C6CA2FAD8F75}" sibTransId="{1185B700-E3DD-EA45-BAD6-0D4031C620DC}"/>
    <dgm:cxn modelId="{B4D07832-974D-E341-B659-B780F14406BA}" type="presOf" srcId="{14807903-5175-FA42-97AD-0F29EA91D5EB}" destId="{3492624F-7C1A-A247-A1A3-C7D3F529D237}" srcOrd="0" destOrd="0" presId="urn:microsoft.com/office/officeart/2005/8/layout/hierarchy4"/>
    <dgm:cxn modelId="{66379833-022F-EC4C-867F-43F87B2C49D0}" type="presOf" srcId="{94F456F5-E010-3048-9B85-D85A5A0F75D6}" destId="{47D96C79-E75D-184F-941B-88E9F3557DB4}" srcOrd="0" destOrd="0" presId="urn:microsoft.com/office/officeart/2005/8/layout/hierarchy4"/>
    <dgm:cxn modelId="{2B64B83F-AEE0-FE48-B16A-0439FD4FEAF1}" type="presOf" srcId="{8230FBD1-7CFA-B046-B7A6-31391106867F}" destId="{99202DB6-B2C1-C74B-ADDF-B01DE8016FC8}" srcOrd="0" destOrd="0" presId="urn:microsoft.com/office/officeart/2005/8/layout/hierarchy4"/>
    <dgm:cxn modelId="{9095CA46-9B40-1446-929A-5A63CEB353FF}" srcId="{94F456F5-E010-3048-9B85-D85A5A0F75D6}" destId="{D736C73C-7561-1149-81E4-23C7EE8F897D}" srcOrd="0" destOrd="0" parTransId="{80578BCD-CDD2-284F-972B-296BC990C243}" sibTransId="{0A94A413-CD26-6B46-834B-D3C4A256A21B}"/>
    <dgm:cxn modelId="{09B5B251-A96F-F44C-827E-E7BC54960178}" srcId="{14807903-5175-FA42-97AD-0F29EA91D5EB}" destId="{63E67D5E-A4F7-B641-94EB-8E9AD7992A3E}" srcOrd="0" destOrd="0" parTransId="{72571E8D-9237-8442-AC9D-1E72DB9CDDC7}" sibTransId="{BB7BEB83-891D-1247-854B-C1BBD842B9A2}"/>
    <dgm:cxn modelId="{F0FE5F65-C85E-234C-98EC-0876589B5828}" srcId="{94F456F5-E010-3048-9B85-D85A5A0F75D6}" destId="{14807903-5175-FA42-97AD-0F29EA91D5EB}" srcOrd="1" destOrd="0" parTransId="{E5AD3C62-5D23-C345-8B7F-1881334DD05C}" sibTransId="{031B6F14-0309-8746-B623-C1F83A551E78}"/>
    <dgm:cxn modelId="{EE44A977-1CBB-7D4B-B3A5-820598CCE1B8}" type="presOf" srcId="{1231F317-F32A-294B-A53E-2FB3F9658023}" destId="{56169212-DFB7-D54B-9712-35374F4B6892}" srcOrd="0" destOrd="0" presId="urn:microsoft.com/office/officeart/2005/8/layout/hierarchy4"/>
    <dgm:cxn modelId="{6BD0C5DA-5393-A645-A68F-8A1409F2A09E}" type="presOf" srcId="{C73D3BE8-F9E7-694A-8D7B-662CFED2776F}" destId="{4CDC95F5-ABCE-EA4E-8AC7-547D613B5BDF}" srcOrd="0" destOrd="0" presId="urn:microsoft.com/office/officeart/2005/8/layout/hierarchy4"/>
    <dgm:cxn modelId="{A670B4E1-075E-A841-871C-C976FBEC11C9}" type="presOf" srcId="{63E67D5E-A4F7-B641-94EB-8E9AD7992A3E}" destId="{7322C32C-E8BE-A14C-8CDD-A6F6AD466C0E}" srcOrd="0" destOrd="0" presId="urn:microsoft.com/office/officeart/2005/8/layout/hierarchy4"/>
    <dgm:cxn modelId="{2497AEFE-9A29-EB48-8244-8FC6A17B557E}" srcId="{D736C73C-7561-1149-81E4-23C7EE8F897D}" destId="{3F8E62E5-D7F5-6343-BBDF-2626DC3FA5E6}" srcOrd="0" destOrd="0" parTransId="{2FE70DC6-5CDD-3A4A-87EA-45D110A0FD59}" sibTransId="{73742768-B159-6E4F-9266-87736CD40905}"/>
    <dgm:cxn modelId="{7FC7BBFD-9C6E-5C4F-9D13-14C99BF66AB5}" type="presParOf" srcId="{99202DB6-B2C1-C74B-ADDF-B01DE8016FC8}" destId="{79D40FF2-F370-ED47-833D-79445EE8BD89}" srcOrd="0" destOrd="0" presId="urn:microsoft.com/office/officeart/2005/8/layout/hierarchy4"/>
    <dgm:cxn modelId="{99D55045-4EF6-334B-8004-B47C7434D479}" type="presParOf" srcId="{79D40FF2-F370-ED47-833D-79445EE8BD89}" destId="{47D96C79-E75D-184F-941B-88E9F3557DB4}" srcOrd="0" destOrd="0" presId="urn:microsoft.com/office/officeart/2005/8/layout/hierarchy4"/>
    <dgm:cxn modelId="{80419F6B-CECD-8348-BE63-EDB69E978173}" type="presParOf" srcId="{79D40FF2-F370-ED47-833D-79445EE8BD89}" destId="{89CC9D76-E7AC-4A40-A63D-CB82B9064E54}" srcOrd="1" destOrd="0" presId="urn:microsoft.com/office/officeart/2005/8/layout/hierarchy4"/>
    <dgm:cxn modelId="{943C4407-FBE9-324A-97A8-8B66742B1987}" type="presParOf" srcId="{79D40FF2-F370-ED47-833D-79445EE8BD89}" destId="{161CF1BD-9AE0-9D48-A5CF-29860DD7EABF}" srcOrd="2" destOrd="0" presId="urn:microsoft.com/office/officeart/2005/8/layout/hierarchy4"/>
    <dgm:cxn modelId="{DE44BC9C-3259-454D-94F2-B96DD5C7FEEA}" type="presParOf" srcId="{161CF1BD-9AE0-9D48-A5CF-29860DD7EABF}" destId="{84176D23-8A18-0040-A246-C92B6EB15317}" srcOrd="0" destOrd="0" presId="urn:microsoft.com/office/officeart/2005/8/layout/hierarchy4"/>
    <dgm:cxn modelId="{77636BA3-DC60-2348-A34E-877E76C19DC6}" type="presParOf" srcId="{84176D23-8A18-0040-A246-C92B6EB15317}" destId="{9D7E6174-DBD2-9041-A7D8-C490DDD91C44}" srcOrd="0" destOrd="0" presId="urn:microsoft.com/office/officeart/2005/8/layout/hierarchy4"/>
    <dgm:cxn modelId="{E4FC192F-3491-9942-8929-FBF706849A8A}" type="presParOf" srcId="{84176D23-8A18-0040-A246-C92B6EB15317}" destId="{EED8BB55-7AFF-2640-A6D0-682CA48A897C}" srcOrd="1" destOrd="0" presId="urn:microsoft.com/office/officeart/2005/8/layout/hierarchy4"/>
    <dgm:cxn modelId="{10F609AA-3626-2046-BEAA-7F9E97B15CB1}" type="presParOf" srcId="{84176D23-8A18-0040-A246-C92B6EB15317}" destId="{05836B4D-7AF5-6946-83F2-13569EB565EC}" srcOrd="2" destOrd="0" presId="urn:microsoft.com/office/officeart/2005/8/layout/hierarchy4"/>
    <dgm:cxn modelId="{13BD74AC-EB24-6B47-A8A3-5CCF43DB7641}" type="presParOf" srcId="{05836B4D-7AF5-6946-83F2-13569EB565EC}" destId="{A4F346DA-684A-6C41-8DBF-CBE2BF7CC829}" srcOrd="0" destOrd="0" presId="urn:microsoft.com/office/officeart/2005/8/layout/hierarchy4"/>
    <dgm:cxn modelId="{A2D8A040-2769-774B-8110-765DBB596257}" type="presParOf" srcId="{A4F346DA-684A-6C41-8DBF-CBE2BF7CC829}" destId="{39BFB675-C705-FA44-98B5-FE1CD0960A92}" srcOrd="0" destOrd="0" presId="urn:microsoft.com/office/officeart/2005/8/layout/hierarchy4"/>
    <dgm:cxn modelId="{FD818946-97C0-AF49-9AA2-BCEE13E36D77}" type="presParOf" srcId="{A4F346DA-684A-6C41-8DBF-CBE2BF7CC829}" destId="{B8A3C2E0-661A-9544-9814-2A16E77F071F}" srcOrd="1" destOrd="0" presId="urn:microsoft.com/office/officeart/2005/8/layout/hierarchy4"/>
    <dgm:cxn modelId="{305F7BC3-B8E6-0F41-A92B-64B2CA8C238C}" type="presParOf" srcId="{05836B4D-7AF5-6946-83F2-13569EB565EC}" destId="{86D6BFF8-1AEF-134D-8029-6E88FF13501A}" srcOrd="1" destOrd="0" presId="urn:microsoft.com/office/officeart/2005/8/layout/hierarchy4"/>
    <dgm:cxn modelId="{543AD00F-2598-5C48-8B7E-3566870E134A}" type="presParOf" srcId="{05836B4D-7AF5-6946-83F2-13569EB565EC}" destId="{5CD3A97B-0686-B34E-B846-3433323E3165}" srcOrd="2" destOrd="0" presId="urn:microsoft.com/office/officeart/2005/8/layout/hierarchy4"/>
    <dgm:cxn modelId="{5B386F1C-67CE-DC42-A091-BA4EF59ADB4B}" type="presParOf" srcId="{5CD3A97B-0686-B34E-B846-3433323E3165}" destId="{56169212-DFB7-D54B-9712-35374F4B6892}" srcOrd="0" destOrd="0" presId="urn:microsoft.com/office/officeart/2005/8/layout/hierarchy4"/>
    <dgm:cxn modelId="{B0171219-4EFB-1846-8EDE-3984B836CBC2}" type="presParOf" srcId="{5CD3A97B-0686-B34E-B846-3433323E3165}" destId="{2BE5A980-634B-B24B-8501-29474C89160D}" srcOrd="1" destOrd="0" presId="urn:microsoft.com/office/officeart/2005/8/layout/hierarchy4"/>
    <dgm:cxn modelId="{F7598F71-106F-E545-B0B7-EDFD3B77DA85}" type="presParOf" srcId="{161CF1BD-9AE0-9D48-A5CF-29860DD7EABF}" destId="{11595B4F-2186-B84B-A99F-F3BD6573A8EC}" srcOrd="1" destOrd="0" presId="urn:microsoft.com/office/officeart/2005/8/layout/hierarchy4"/>
    <dgm:cxn modelId="{43828A82-56B9-4445-BC77-53B32782E0E6}" type="presParOf" srcId="{161CF1BD-9AE0-9D48-A5CF-29860DD7EABF}" destId="{CD3AD8A5-E18C-E84D-8EAD-52D7FB00B4FE}" srcOrd="2" destOrd="0" presId="urn:microsoft.com/office/officeart/2005/8/layout/hierarchy4"/>
    <dgm:cxn modelId="{0D2862DA-C624-1F43-9096-ADC16CC19CAF}" type="presParOf" srcId="{CD3AD8A5-E18C-E84D-8EAD-52D7FB00B4FE}" destId="{3492624F-7C1A-A247-A1A3-C7D3F529D237}" srcOrd="0" destOrd="0" presId="urn:microsoft.com/office/officeart/2005/8/layout/hierarchy4"/>
    <dgm:cxn modelId="{49B9E7B6-F54C-6549-90E5-E8D3EBD7BADA}" type="presParOf" srcId="{CD3AD8A5-E18C-E84D-8EAD-52D7FB00B4FE}" destId="{A59DB65E-77FB-F24C-BA22-07B609B9212A}" srcOrd="1" destOrd="0" presId="urn:microsoft.com/office/officeart/2005/8/layout/hierarchy4"/>
    <dgm:cxn modelId="{4109AFAE-9110-444B-82A3-49A49D197812}" type="presParOf" srcId="{CD3AD8A5-E18C-E84D-8EAD-52D7FB00B4FE}" destId="{F81D3FDA-D034-2546-A12C-D34214EEE360}" srcOrd="2" destOrd="0" presId="urn:microsoft.com/office/officeart/2005/8/layout/hierarchy4"/>
    <dgm:cxn modelId="{4060CBC5-7424-6040-85EA-3A98F2B65EC2}" type="presParOf" srcId="{F81D3FDA-D034-2546-A12C-D34214EEE360}" destId="{C2ACAAD0-8D0A-CA44-9DD3-DAA13B790FC0}" srcOrd="0" destOrd="0" presId="urn:microsoft.com/office/officeart/2005/8/layout/hierarchy4"/>
    <dgm:cxn modelId="{502A6BEA-840F-674F-A2F3-6E0E4E1D94AC}" type="presParOf" srcId="{C2ACAAD0-8D0A-CA44-9DD3-DAA13B790FC0}" destId="{7322C32C-E8BE-A14C-8CDD-A6F6AD466C0E}" srcOrd="0" destOrd="0" presId="urn:microsoft.com/office/officeart/2005/8/layout/hierarchy4"/>
    <dgm:cxn modelId="{703B08F7-3290-AC49-8338-712EE394562A}" type="presParOf" srcId="{C2ACAAD0-8D0A-CA44-9DD3-DAA13B790FC0}" destId="{178EB623-AF58-8847-8464-80908D03E340}" srcOrd="1" destOrd="0" presId="urn:microsoft.com/office/officeart/2005/8/layout/hierarchy4"/>
    <dgm:cxn modelId="{ED244B16-3EDA-924D-B802-3F970134A97F}" type="presParOf" srcId="{F81D3FDA-D034-2546-A12C-D34214EEE360}" destId="{24F9DCC7-461E-2F40-8A8E-92BF585D7EA4}" srcOrd="1" destOrd="0" presId="urn:microsoft.com/office/officeart/2005/8/layout/hierarchy4"/>
    <dgm:cxn modelId="{8D7FA894-6C8A-8540-B01E-C2BDC17F62E5}" type="presParOf" srcId="{F81D3FDA-D034-2546-A12C-D34214EEE360}" destId="{C119A1FB-9304-3841-BE7E-705919A88E4C}" srcOrd="2" destOrd="0" presId="urn:microsoft.com/office/officeart/2005/8/layout/hierarchy4"/>
    <dgm:cxn modelId="{569E4EB0-F71F-7445-A09E-6AC217E2529A}" type="presParOf" srcId="{C119A1FB-9304-3841-BE7E-705919A88E4C}" destId="{4CDC95F5-ABCE-EA4E-8AC7-547D613B5BDF}" srcOrd="0" destOrd="0" presId="urn:microsoft.com/office/officeart/2005/8/layout/hierarchy4"/>
    <dgm:cxn modelId="{D8152229-FFCF-274D-9524-C5FE51BCC254}" type="presParOf" srcId="{C119A1FB-9304-3841-BE7E-705919A88E4C}" destId="{E8ABB800-4D51-5C41-B0EF-493B4B3D9A68}" srcOrd="1" destOrd="0" presId="urn:microsoft.com/office/officeart/2005/8/layout/hierarchy4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0FBD1-7CFA-B046-B7A6-31391106867F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456F5-E010-3048-9B85-D85A5A0F75D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963F5F91-42A9-4048-9D7C-CDF989515993}" type="sibTrans" cxnId="{F4806C1D-1C5A-204A-A2BF-7D248F3F7C30}">
      <dgm:prSet/>
      <dgm:spPr/>
      <dgm:t>
        <a:bodyPr/>
        <a:lstStyle/>
        <a:p>
          <a:endParaRPr lang="en-US"/>
        </a:p>
      </dgm:t>
    </dgm:pt>
    <dgm:pt modelId="{D9F5631B-423B-9B48-9DC8-5DC08A65A96F}" type="parTrans" cxnId="{F4806C1D-1C5A-204A-A2BF-7D248F3F7C30}">
      <dgm:prSet/>
      <dgm:spPr/>
      <dgm:t>
        <a:bodyPr/>
        <a:lstStyle/>
        <a:p>
          <a:endParaRPr lang="en-US"/>
        </a:p>
      </dgm:t>
    </dgm:pt>
    <dgm:pt modelId="{40D3B06E-0115-BB4C-9733-FF7A6034C56E}">
      <dgm:prSet/>
      <dgm:spPr/>
      <dgm:t>
        <a:bodyPr/>
        <a:lstStyle/>
        <a:p>
          <a:endParaRPr lang="en-US"/>
        </a:p>
      </dgm:t>
    </dgm:pt>
    <dgm:pt modelId="{D1FA5C7E-6969-E145-B568-C7FFE08483BE}" type="parTrans" cxnId="{B9F80B4D-44D4-884A-A8C4-8DA7AF048D5E}">
      <dgm:prSet/>
      <dgm:spPr/>
      <dgm:t>
        <a:bodyPr/>
        <a:lstStyle/>
        <a:p>
          <a:endParaRPr lang="en-US"/>
        </a:p>
      </dgm:t>
    </dgm:pt>
    <dgm:pt modelId="{BFC4BA61-07FC-A94F-A1DE-B91AC5B52DB5}" type="sibTrans" cxnId="{B9F80B4D-44D4-884A-A8C4-8DA7AF048D5E}">
      <dgm:prSet/>
      <dgm:spPr/>
      <dgm:t>
        <a:bodyPr/>
        <a:lstStyle/>
        <a:p>
          <a:endParaRPr lang="en-US"/>
        </a:p>
      </dgm:t>
    </dgm:pt>
    <dgm:pt modelId="{957D5CBE-C6A8-E144-B588-12D2610F8B77}">
      <dgm:prSet/>
      <dgm:spPr/>
      <dgm:t>
        <a:bodyPr/>
        <a:lstStyle/>
        <a:p>
          <a:endParaRPr lang="en-US"/>
        </a:p>
      </dgm:t>
    </dgm:pt>
    <dgm:pt modelId="{705362BA-7D1A-3240-B253-57A6EC3D22DB}" type="parTrans" cxnId="{505F8514-1950-9D47-9B10-2C489C63CAB1}">
      <dgm:prSet/>
      <dgm:spPr/>
      <dgm:t>
        <a:bodyPr/>
        <a:lstStyle/>
        <a:p>
          <a:endParaRPr lang="en-US"/>
        </a:p>
      </dgm:t>
    </dgm:pt>
    <dgm:pt modelId="{3EF14701-5483-C947-AFFF-244F5C6C69C6}" type="sibTrans" cxnId="{505F8514-1950-9D47-9B10-2C489C63CAB1}">
      <dgm:prSet/>
      <dgm:spPr/>
      <dgm:t>
        <a:bodyPr/>
        <a:lstStyle/>
        <a:p>
          <a:endParaRPr lang="en-US"/>
        </a:p>
      </dgm:t>
    </dgm:pt>
    <dgm:pt modelId="{72ED5811-8CAB-E74B-BE21-1BD8EE0BC653}">
      <dgm:prSet/>
      <dgm:spPr/>
      <dgm:t>
        <a:bodyPr/>
        <a:lstStyle/>
        <a:p>
          <a:endParaRPr lang="en-US"/>
        </a:p>
      </dgm:t>
    </dgm:pt>
    <dgm:pt modelId="{73FEC71E-6321-884B-9E68-7D05BEAC8F2D}" type="parTrans" cxnId="{7FE48BE5-C119-B049-88AE-C38C5C239FF1}">
      <dgm:prSet/>
      <dgm:spPr/>
      <dgm:t>
        <a:bodyPr/>
        <a:lstStyle/>
        <a:p>
          <a:endParaRPr lang="en-US"/>
        </a:p>
      </dgm:t>
    </dgm:pt>
    <dgm:pt modelId="{12C91C59-21CE-234E-9520-0AB9101E0784}" type="sibTrans" cxnId="{7FE48BE5-C119-B049-88AE-C38C5C239FF1}">
      <dgm:prSet/>
      <dgm:spPr/>
      <dgm:t>
        <a:bodyPr/>
        <a:lstStyle/>
        <a:p>
          <a:endParaRPr lang="en-US"/>
        </a:p>
      </dgm:t>
    </dgm:pt>
    <dgm:pt modelId="{2EC80A8C-C039-B14B-B253-781846C51C1B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943D4DD4-1D54-0245-97E4-F9823C45441E}" type="parTrans" cxnId="{0B7787EF-88DC-904F-BFC5-A0BBB3532BF5}">
      <dgm:prSet/>
      <dgm:spPr/>
      <dgm:t>
        <a:bodyPr/>
        <a:lstStyle/>
        <a:p>
          <a:endParaRPr lang="en-US"/>
        </a:p>
      </dgm:t>
    </dgm:pt>
    <dgm:pt modelId="{610760A0-9CAA-914F-A8E5-E3AEF76079DA}" type="sibTrans" cxnId="{0B7787EF-88DC-904F-BFC5-A0BBB3532BF5}">
      <dgm:prSet/>
      <dgm:spPr>
        <a:solidFill>
          <a:srgbClr val="203232"/>
        </a:solidFill>
      </dgm:spPr>
      <dgm:t>
        <a:bodyPr/>
        <a:lstStyle/>
        <a:p>
          <a:endParaRPr lang="en-US"/>
        </a:p>
      </dgm:t>
    </dgm:pt>
    <dgm:pt modelId="{A46C08F5-EF62-B742-BD4D-AFC86714E995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BA137D79-E6F6-1B45-878C-42EC6C25F970}" type="parTrans" cxnId="{A0F155F5-2A5B-2B47-A887-789B7C00775B}">
      <dgm:prSet/>
      <dgm:spPr/>
      <dgm:t>
        <a:bodyPr/>
        <a:lstStyle/>
        <a:p>
          <a:endParaRPr lang="en-US"/>
        </a:p>
      </dgm:t>
    </dgm:pt>
    <dgm:pt modelId="{2FB73325-CC20-EB4A-97B6-D234DE5E73D7}" type="sibTrans" cxnId="{A0F155F5-2A5B-2B47-A887-789B7C00775B}">
      <dgm:prSet/>
      <dgm:spPr>
        <a:solidFill>
          <a:srgbClr val="203232"/>
        </a:solidFill>
      </dgm:spPr>
      <dgm:t>
        <a:bodyPr/>
        <a:lstStyle/>
        <a:p>
          <a:endParaRPr lang="en-US"/>
        </a:p>
      </dgm:t>
    </dgm:pt>
    <dgm:pt modelId="{31C408C2-BD13-A149-B1E9-033A9B088C88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CD1FABE7-952E-CA4F-9752-10D44E0E6024}" type="parTrans" cxnId="{A729EB31-0882-C347-BAD9-C679D046D1BD}">
      <dgm:prSet/>
      <dgm:spPr/>
      <dgm:t>
        <a:bodyPr/>
        <a:lstStyle/>
        <a:p>
          <a:endParaRPr lang="en-US"/>
        </a:p>
      </dgm:t>
    </dgm:pt>
    <dgm:pt modelId="{50482A9A-A2C2-E34D-8799-359AFE3B171B}" type="sibTrans" cxnId="{A729EB31-0882-C347-BAD9-C679D046D1BD}">
      <dgm:prSet/>
      <dgm:spPr>
        <a:solidFill>
          <a:srgbClr val="203232"/>
        </a:solidFill>
      </dgm:spPr>
      <dgm:t>
        <a:bodyPr/>
        <a:lstStyle/>
        <a:p>
          <a:endParaRPr lang="en-US"/>
        </a:p>
      </dgm:t>
    </dgm:pt>
    <dgm:pt modelId="{1CC11A32-FC4F-4C4E-9EF0-2D3C27046BA5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EC03CE07-D082-0D45-AC13-94C3C63DE479}" type="parTrans" cxnId="{EB4D893D-B18D-AC44-8A15-5850EE776A21}">
      <dgm:prSet/>
      <dgm:spPr/>
      <dgm:t>
        <a:bodyPr/>
        <a:lstStyle/>
        <a:p>
          <a:endParaRPr lang="en-US"/>
        </a:p>
      </dgm:t>
    </dgm:pt>
    <dgm:pt modelId="{BAE2C28D-6143-FB4E-9600-7312F7C1E50B}" type="sibTrans" cxnId="{EB4D893D-B18D-AC44-8A15-5850EE776A21}">
      <dgm:prSet/>
      <dgm:spPr>
        <a:solidFill>
          <a:srgbClr val="203232"/>
        </a:solidFill>
      </dgm:spPr>
      <dgm:t>
        <a:bodyPr/>
        <a:lstStyle/>
        <a:p>
          <a:endParaRPr lang="en-US"/>
        </a:p>
      </dgm:t>
    </dgm:pt>
    <dgm:pt modelId="{5BB048BA-CEE7-054F-B1C3-11B930147DC4}" type="pres">
      <dgm:prSet presAssocID="{8230FBD1-7CFA-B046-B7A6-3139110686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5F0463-C9A0-EA43-93C1-2069B3C3BCF3}" type="pres">
      <dgm:prSet presAssocID="{94F456F5-E010-3048-9B85-D85A5A0F75D6}" presName="centerShape" presStyleLbl="node0" presStyleIdx="0" presStyleCnt="1"/>
      <dgm:spPr/>
    </dgm:pt>
    <dgm:pt modelId="{FE501D9C-BEE2-9144-9A5C-AE2B8F21CAE2}" type="pres">
      <dgm:prSet presAssocID="{1CC11A32-FC4F-4C4E-9EF0-2D3C27046BA5}" presName="node" presStyleLbl="node1" presStyleIdx="0" presStyleCnt="4">
        <dgm:presLayoutVars>
          <dgm:bulletEnabled val="1"/>
        </dgm:presLayoutVars>
      </dgm:prSet>
      <dgm:spPr/>
    </dgm:pt>
    <dgm:pt modelId="{1A90D49F-3153-FC4B-A681-4565A1827AE7}" type="pres">
      <dgm:prSet presAssocID="{1CC11A32-FC4F-4C4E-9EF0-2D3C27046BA5}" presName="dummy" presStyleCnt="0"/>
      <dgm:spPr/>
    </dgm:pt>
    <dgm:pt modelId="{5E4E58EB-C543-7D40-9F01-5F7E3F9C42D8}" type="pres">
      <dgm:prSet presAssocID="{BAE2C28D-6143-FB4E-9600-7312F7C1E50B}" presName="sibTrans" presStyleLbl="sibTrans2D1" presStyleIdx="0" presStyleCnt="4"/>
      <dgm:spPr/>
    </dgm:pt>
    <dgm:pt modelId="{B811794E-3CE1-6B40-8C90-83B0FBB76785}" type="pres">
      <dgm:prSet presAssocID="{31C408C2-BD13-A149-B1E9-033A9B088C88}" presName="node" presStyleLbl="node1" presStyleIdx="1" presStyleCnt="4">
        <dgm:presLayoutVars>
          <dgm:bulletEnabled val="1"/>
        </dgm:presLayoutVars>
      </dgm:prSet>
      <dgm:spPr/>
    </dgm:pt>
    <dgm:pt modelId="{03FD94D0-E9B6-4C49-A5C5-995E00F37010}" type="pres">
      <dgm:prSet presAssocID="{31C408C2-BD13-A149-B1E9-033A9B088C88}" presName="dummy" presStyleCnt="0"/>
      <dgm:spPr/>
    </dgm:pt>
    <dgm:pt modelId="{F76B72E9-E3E8-3746-BD69-032B62147A69}" type="pres">
      <dgm:prSet presAssocID="{50482A9A-A2C2-E34D-8799-359AFE3B171B}" presName="sibTrans" presStyleLbl="sibTrans2D1" presStyleIdx="1" presStyleCnt="4"/>
      <dgm:spPr/>
    </dgm:pt>
    <dgm:pt modelId="{8DC25C35-5EBB-9F43-9217-A6FFFAA3348A}" type="pres">
      <dgm:prSet presAssocID="{A46C08F5-EF62-B742-BD4D-AFC86714E995}" presName="node" presStyleLbl="node1" presStyleIdx="2" presStyleCnt="4">
        <dgm:presLayoutVars>
          <dgm:bulletEnabled val="1"/>
        </dgm:presLayoutVars>
      </dgm:prSet>
      <dgm:spPr/>
    </dgm:pt>
    <dgm:pt modelId="{90D4799F-8422-0541-A9B8-A920FD30650C}" type="pres">
      <dgm:prSet presAssocID="{A46C08F5-EF62-B742-BD4D-AFC86714E995}" presName="dummy" presStyleCnt="0"/>
      <dgm:spPr/>
    </dgm:pt>
    <dgm:pt modelId="{49B8E582-D1B5-F246-904F-147BED8654EC}" type="pres">
      <dgm:prSet presAssocID="{2FB73325-CC20-EB4A-97B6-D234DE5E73D7}" presName="sibTrans" presStyleLbl="sibTrans2D1" presStyleIdx="2" presStyleCnt="4"/>
      <dgm:spPr/>
    </dgm:pt>
    <dgm:pt modelId="{05CA1503-534B-A24B-B77C-1720AF9308D8}" type="pres">
      <dgm:prSet presAssocID="{2EC80A8C-C039-B14B-B253-781846C51C1B}" presName="node" presStyleLbl="node1" presStyleIdx="3" presStyleCnt="4">
        <dgm:presLayoutVars>
          <dgm:bulletEnabled val="1"/>
        </dgm:presLayoutVars>
      </dgm:prSet>
      <dgm:spPr/>
    </dgm:pt>
    <dgm:pt modelId="{EB643048-8796-0D45-B5D4-557646FDCB49}" type="pres">
      <dgm:prSet presAssocID="{2EC80A8C-C039-B14B-B253-781846C51C1B}" presName="dummy" presStyleCnt="0"/>
      <dgm:spPr/>
    </dgm:pt>
    <dgm:pt modelId="{7CC0637C-EE13-C446-AAEE-5B11370D7ACD}" type="pres">
      <dgm:prSet presAssocID="{610760A0-9CAA-914F-A8E5-E3AEF76079DA}" presName="sibTrans" presStyleLbl="sibTrans2D1" presStyleIdx="3" presStyleCnt="4"/>
      <dgm:spPr/>
    </dgm:pt>
  </dgm:ptLst>
  <dgm:cxnLst>
    <dgm:cxn modelId="{505F8514-1950-9D47-9B10-2C489C63CAB1}" srcId="{8230FBD1-7CFA-B046-B7A6-31391106867F}" destId="{957D5CBE-C6A8-E144-B588-12D2610F8B77}" srcOrd="2" destOrd="0" parTransId="{705362BA-7D1A-3240-B253-57A6EC3D22DB}" sibTransId="{3EF14701-5483-C947-AFFF-244F5C6C69C6}"/>
    <dgm:cxn modelId="{14681B19-7EEB-444A-8538-F0AFDF90ADA8}" type="presOf" srcId="{A46C08F5-EF62-B742-BD4D-AFC86714E995}" destId="{8DC25C35-5EBB-9F43-9217-A6FFFAA3348A}" srcOrd="0" destOrd="0" presId="urn:microsoft.com/office/officeart/2005/8/layout/radial6"/>
    <dgm:cxn modelId="{F4806C1D-1C5A-204A-A2BF-7D248F3F7C30}" srcId="{8230FBD1-7CFA-B046-B7A6-31391106867F}" destId="{94F456F5-E010-3048-9B85-D85A5A0F75D6}" srcOrd="0" destOrd="0" parTransId="{D9F5631B-423B-9B48-9DC8-5DC08A65A96F}" sibTransId="{963F5F91-42A9-4048-9D7C-CDF989515993}"/>
    <dgm:cxn modelId="{A729EB31-0882-C347-BAD9-C679D046D1BD}" srcId="{94F456F5-E010-3048-9B85-D85A5A0F75D6}" destId="{31C408C2-BD13-A149-B1E9-033A9B088C88}" srcOrd="1" destOrd="0" parTransId="{CD1FABE7-952E-CA4F-9752-10D44E0E6024}" sibTransId="{50482A9A-A2C2-E34D-8799-359AFE3B171B}"/>
    <dgm:cxn modelId="{D3775F34-5FB3-DB48-809B-175C5A272B54}" type="presOf" srcId="{2FB73325-CC20-EB4A-97B6-D234DE5E73D7}" destId="{49B8E582-D1B5-F246-904F-147BED8654EC}" srcOrd="0" destOrd="0" presId="urn:microsoft.com/office/officeart/2005/8/layout/radial6"/>
    <dgm:cxn modelId="{EB4D893D-B18D-AC44-8A15-5850EE776A21}" srcId="{94F456F5-E010-3048-9B85-D85A5A0F75D6}" destId="{1CC11A32-FC4F-4C4E-9EF0-2D3C27046BA5}" srcOrd="0" destOrd="0" parTransId="{EC03CE07-D082-0D45-AC13-94C3C63DE479}" sibTransId="{BAE2C28D-6143-FB4E-9600-7312F7C1E50B}"/>
    <dgm:cxn modelId="{B9F80B4D-44D4-884A-A8C4-8DA7AF048D5E}" srcId="{8230FBD1-7CFA-B046-B7A6-31391106867F}" destId="{40D3B06E-0115-BB4C-9733-FF7A6034C56E}" srcOrd="1" destOrd="0" parTransId="{D1FA5C7E-6969-E145-B568-C7FFE08483BE}" sibTransId="{BFC4BA61-07FC-A94F-A1DE-B91AC5B52DB5}"/>
    <dgm:cxn modelId="{E83FDC55-94FC-184F-8623-3249A2B80A2E}" type="presOf" srcId="{610760A0-9CAA-914F-A8E5-E3AEF76079DA}" destId="{7CC0637C-EE13-C446-AAEE-5B11370D7ACD}" srcOrd="0" destOrd="0" presId="urn:microsoft.com/office/officeart/2005/8/layout/radial6"/>
    <dgm:cxn modelId="{F2107376-57B7-8049-8CC5-50A350161A5D}" type="presOf" srcId="{8230FBD1-7CFA-B046-B7A6-31391106867F}" destId="{5BB048BA-CEE7-054F-B1C3-11B930147DC4}" srcOrd="0" destOrd="0" presId="urn:microsoft.com/office/officeart/2005/8/layout/radial6"/>
    <dgm:cxn modelId="{54E25E79-DA9A-7A45-A3DD-16CF312B6CB1}" type="presOf" srcId="{31C408C2-BD13-A149-B1E9-033A9B088C88}" destId="{B811794E-3CE1-6B40-8C90-83B0FBB76785}" srcOrd="0" destOrd="0" presId="urn:microsoft.com/office/officeart/2005/8/layout/radial6"/>
    <dgm:cxn modelId="{A3D2487A-DCB5-414C-88D7-E9714B47AE2E}" type="presOf" srcId="{1CC11A32-FC4F-4C4E-9EF0-2D3C27046BA5}" destId="{FE501D9C-BEE2-9144-9A5C-AE2B8F21CAE2}" srcOrd="0" destOrd="0" presId="urn:microsoft.com/office/officeart/2005/8/layout/radial6"/>
    <dgm:cxn modelId="{85D36D99-D4AA-4B4B-9900-DD422902FA55}" type="presOf" srcId="{94F456F5-E010-3048-9B85-D85A5A0F75D6}" destId="{A85F0463-C9A0-EA43-93C1-2069B3C3BCF3}" srcOrd="0" destOrd="0" presId="urn:microsoft.com/office/officeart/2005/8/layout/radial6"/>
    <dgm:cxn modelId="{7C67F1DB-B1CE-FA4F-8E40-351DB13CC398}" type="presOf" srcId="{BAE2C28D-6143-FB4E-9600-7312F7C1E50B}" destId="{5E4E58EB-C543-7D40-9F01-5F7E3F9C42D8}" srcOrd="0" destOrd="0" presId="urn:microsoft.com/office/officeart/2005/8/layout/radial6"/>
    <dgm:cxn modelId="{7FE48BE5-C119-B049-88AE-C38C5C239FF1}" srcId="{8230FBD1-7CFA-B046-B7A6-31391106867F}" destId="{72ED5811-8CAB-E74B-BE21-1BD8EE0BC653}" srcOrd="3" destOrd="0" parTransId="{73FEC71E-6321-884B-9E68-7D05BEAC8F2D}" sibTransId="{12C91C59-21CE-234E-9520-0AB9101E0784}"/>
    <dgm:cxn modelId="{8F4935EC-0049-874D-A728-633FBEE37F46}" type="presOf" srcId="{50482A9A-A2C2-E34D-8799-359AFE3B171B}" destId="{F76B72E9-E3E8-3746-BD69-032B62147A69}" srcOrd="0" destOrd="0" presId="urn:microsoft.com/office/officeart/2005/8/layout/radial6"/>
    <dgm:cxn modelId="{0B7787EF-88DC-904F-BFC5-A0BBB3532BF5}" srcId="{94F456F5-E010-3048-9B85-D85A5A0F75D6}" destId="{2EC80A8C-C039-B14B-B253-781846C51C1B}" srcOrd="3" destOrd="0" parTransId="{943D4DD4-1D54-0245-97E4-F9823C45441E}" sibTransId="{610760A0-9CAA-914F-A8E5-E3AEF76079DA}"/>
    <dgm:cxn modelId="{A0F155F5-2A5B-2B47-A887-789B7C00775B}" srcId="{94F456F5-E010-3048-9B85-D85A5A0F75D6}" destId="{A46C08F5-EF62-B742-BD4D-AFC86714E995}" srcOrd="2" destOrd="0" parTransId="{BA137D79-E6F6-1B45-878C-42EC6C25F970}" sibTransId="{2FB73325-CC20-EB4A-97B6-D234DE5E73D7}"/>
    <dgm:cxn modelId="{5D5A61F6-AD29-F54A-B1A2-40B576390EDF}" type="presOf" srcId="{2EC80A8C-C039-B14B-B253-781846C51C1B}" destId="{05CA1503-534B-A24B-B77C-1720AF9308D8}" srcOrd="0" destOrd="0" presId="urn:microsoft.com/office/officeart/2005/8/layout/radial6"/>
    <dgm:cxn modelId="{59E480F1-81F8-A04B-9402-8ABF4D924D29}" type="presParOf" srcId="{5BB048BA-CEE7-054F-B1C3-11B930147DC4}" destId="{A85F0463-C9A0-EA43-93C1-2069B3C3BCF3}" srcOrd="0" destOrd="0" presId="urn:microsoft.com/office/officeart/2005/8/layout/radial6"/>
    <dgm:cxn modelId="{1C28A0AE-24F1-1D44-AABA-AECC47250520}" type="presParOf" srcId="{5BB048BA-CEE7-054F-B1C3-11B930147DC4}" destId="{FE501D9C-BEE2-9144-9A5C-AE2B8F21CAE2}" srcOrd="1" destOrd="0" presId="urn:microsoft.com/office/officeart/2005/8/layout/radial6"/>
    <dgm:cxn modelId="{F8E9E51D-A128-D244-9436-0B7BEAC4D944}" type="presParOf" srcId="{5BB048BA-CEE7-054F-B1C3-11B930147DC4}" destId="{1A90D49F-3153-FC4B-A681-4565A1827AE7}" srcOrd="2" destOrd="0" presId="urn:microsoft.com/office/officeart/2005/8/layout/radial6"/>
    <dgm:cxn modelId="{3C5102BC-C965-6745-8EDD-A832E1AC74DE}" type="presParOf" srcId="{5BB048BA-CEE7-054F-B1C3-11B930147DC4}" destId="{5E4E58EB-C543-7D40-9F01-5F7E3F9C42D8}" srcOrd="3" destOrd="0" presId="urn:microsoft.com/office/officeart/2005/8/layout/radial6"/>
    <dgm:cxn modelId="{A0B94944-12AD-DB4A-83D0-B03F3A4414AD}" type="presParOf" srcId="{5BB048BA-CEE7-054F-B1C3-11B930147DC4}" destId="{B811794E-3CE1-6B40-8C90-83B0FBB76785}" srcOrd="4" destOrd="0" presId="urn:microsoft.com/office/officeart/2005/8/layout/radial6"/>
    <dgm:cxn modelId="{95618953-FF34-834C-938A-5185FBDD79EB}" type="presParOf" srcId="{5BB048BA-CEE7-054F-B1C3-11B930147DC4}" destId="{03FD94D0-E9B6-4C49-A5C5-995E00F37010}" srcOrd="5" destOrd="0" presId="urn:microsoft.com/office/officeart/2005/8/layout/radial6"/>
    <dgm:cxn modelId="{521CA92B-E2AC-C34E-B73C-D3F3588CC7FE}" type="presParOf" srcId="{5BB048BA-CEE7-054F-B1C3-11B930147DC4}" destId="{F76B72E9-E3E8-3746-BD69-032B62147A69}" srcOrd="6" destOrd="0" presId="urn:microsoft.com/office/officeart/2005/8/layout/radial6"/>
    <dgm:cxn modelId="{DD7682FC-1F8E-E246-A9B7-A93890A267B8}" type="presParOf" srcId="{5BB048BA-CEE7-054F-B1C3-11B930147DC4}" destId="{8DC25C35-5EBB-9F43-9217-A6FFFAA3348A}" srcOrd="7" destOrd="0" presId="urn:microsoft.com/office/officeart/2005/8/layout/radial6"/>
    <dgm:cxn modelId="{5521E847-CEB6-184B-8F99-DA563B069A52}" type="presParOf" srcId="{5BB048BA-CEE7-054F-B1C3-11B930147DC4}" destId="{90D4799F-8422-0541-A9B8-A920FD30650C}" srcOrd="8" destOrd="0" presId="urn:microsoft.com/office/officeart/2005/8/layout/radial6"/>
    <dgm:cxn modelId="{22385B1F-092F-E44E-B700-07E84E7F9494}" type="presParOf" srcId="{5BB048BA-CEE7-054F-B1C3-11B930147DC4}" destId="{49B8E582-D1B5-F246-904F-147BED8654EC}" srcOrd="9" destOrd="0" presId="urn:microsoft.com/office/officeart/2005/8/layout/radial6"/>
    <dgm:cxn modelId="{B38E6264-9119-7249-AB22-F2C75D7BBD8C}" type="presParOf" srcId="{5BB048BA-CEE7-054F-B1C3-11B930147DC4}" destId="{05CA1503-534B-A24B-B77C-1720AF9308D8}" srcOrd="10" destOrd="0" presId="urn:microsoft.com/office/officeart/2005/8/layout/radial6"/>
    <dgm:cxn modelId="{E636616B-9636-A348-8D75-ADF450CB4F4C}" type="presParOf" srcId="{5BB048BA-CEE7-054F-B1C3-11B930147DC4}" destId="{EB643048-8796-0D45-B5D4-557646FDCB49}" srcOrd="11" destOrd="0" presId="urn:microsoft.com/office/officeart/2005/8/layout/radial6"/>
    <dgm:cxn modelId="{3612902C-03BD-2F4C-9E2A-70E45B403058}" type="presParOf" srcId="{5BB048BA-CEE7-054F-B1C3-11B930147DC4}" destId="{7CC0637C-EE13-C446-AAEE-5B11370D7ACD}" srcOrd="12" destOrd="0" presId="urn:microsoft.com/office/officeart/2005/8/layout/radial6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30FBD1-7CFA-B046-B7A6-31391106867F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456F5-E010-3048-9B85-D85A5A0F75D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Step One</a:t>
          </a:r>
        </a:p>
      </dgm:t>
    </dgm:pt>
    <dgm:pt modelId="{963F5F91-42A9-4048-9D7C-CDF989515993}" type="sibTrans" cxnId="{F4806C1D-1C5A-204A-A2BF-7D248F3F7C30}">
      <dgm:prSet/>
      <dgm:spPr/>
      <dgm:t>
        <a:bodyPr/>
        <a:lstStyle/>
        <a:p>
          <a:endParaRPr lang="en-US"/>
        </a:p>
      </dgm:t>
    </dgm:pt>
    <dgm:pt modelId="{D9F5631B-423B-9B48-9DC8-5DC08A65A96F}" type="parTrans" cxnId="{F4806C1D-1C5A-204A-A2BF-7D248F3F7C30}">
      <dgm:prSet/>
      <dgm:spPr/>
      <dgm:t>
        <a:bodyPr/>
        <a:lstStyle/>
        <a:p>
          <a:endParaRPr lang="en-US"/>
        </a:p>
      </dgm:t>
    </dgm:pt>
    <dgm:pt modelId="{40D3B06E-0115-BB4C-9733-FF7A6034C56E}">
      <dgm:prSet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Step Two</a:t>
          </a:r>
        </a:p>
      </dgm:t>
    </dgm:pt>
    <dgm:pt modelId="{D1FA5C7E-6969-E145-B568-C7FFE08483BE}" type="parTrans" cxnId="{B9F80B4D-44D4-884A-A8C4-8DA7AF048D5E}">
      <dgm:prSet/>
      <dgm:spPr/>
      <dgm:t>
        <a:bodyPr/>
        <a:lstStyle/>
        <a:p>
          <a:endParaRPr lang="en-US"/>
        </a:p>
      </dgm:t>
    </dgm:pt>
    <dgm:pt modelId="{BFC4BA61-07FC-A94F-A1DE-B91AC5B52DB5}" type="sibTrans" cxnId="{B9F80B4D-44D4-884A-A8C4-8DA7AF048D5E}">
      <dgm:prSet/>
      <dgm:spPr/>
      <dgm:t>
        <a:bodyPr/>
        <a:lstStyle/>
        <a:p>
          <a:endParaRPr lang="en-US"/>
        </a:p>
      </dgm:t>
    </dgm:pt>
    <dgm:pt modelId="{957D5CBE-C6A8-E144-B588-12D2610F8B77}">
      <dgm:prSet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Step Three</a:t>
          </a:r>
        </a:p>
      </dgm:t>
    </dgm:pt>
    <dgm:pt modelId="{705362BA-7D1A-3240-B253-57A6EC3D22DB}" type="parTrans" cxnId="{505F8514-1950-9D47-9B10-2C489C63CAB1}">
      <dgm:prSet/>
      <dgm:spPr/>
      <dgm:t>
        <a:bodyPr/>
        <a:lstStyle/>
        <a:p>
          <a:endParaRPr lang="en-US"/>
        </a:p>
      </dgm:t>
    </dgm:pt>
    <dgm:pt modelId="{3EF14701-5483-C947-AFFF-244F5C6C69C6}" type="sibTrans" cxnId="{505F8514-1950-9D47-9B10-2C489C63CAB1}">
      <dgm:prSet/>
      <dgm:spPr/>
      <dgm:t>
        <a:bodyPr/>
        <a:lstStyle/>
        <a:p>
          <a:endParaRPr lang="en-US"/>
        </a:p>
      </dgm:t>
    </dgm:pt>
    <dgm:pt modelId="{72ED5811-8CAB-E74B-BE21-1BD8EE0BC653}">
      <dgm:prSet custT="1"/>
      <dgm:spPr>
        <a:solidFill>
          <a:schemeClr val="accent3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Step Four</a:t>
          </a:r>
        </a:p>
      </dgm:t>
    </dgm:pt>
    <dgm:pt modelId="{73FEC71E-6321-884B-9E68-7D05BEAC8F2D}" type="parTrans" cxnId="{7FE48BE5-C119-B049-88AE-C38C5C239FF1}">
      <dgm:prSet/>
      <dgm:spPr/>
      <dgm:t>
        <a:bodyPr/>
        <a:lstStyle/>
        <a:p>
          <a:endParaRPr lang="en-US"/>
        </a:p>
      </dgm:t>
    </dgm:pt>
    <dgm:pt modelId="{12C91C59-21CE-234E-9520-0AB9101E0784}" type="sibTrans" cxnId="{7FE48BE5-C119-B049-88AE-C38C5C239FF1}">
      <dgm:prSet/>
      <dgm:spPr/>
      <dgm:t>
        <a:bodyPr/>
        <a:lstStyle/>
        <a:p>
          <a:endParaRPr lang="en-US"/>
        </a:p>
      </dgm:t>
    </dgm:pt>
    <dgm:pt modelId="{44042931-7315-0546-B4C5-DC8571B84650}" type="pres">
      <dgm:prSet presAssocID="{8230FBD1-7CFA-B046-B7A6-31391106867F}" presName="Name0" presStyleCnt="0">
        <dgm:presLayoutVars>
          <dgm:dir/>
          <dgm:animLvl val="lvl"/>
          <dgm:resizeHandles val="exact"/>
        </dgm:presLayoutVars>
      </dgm:prSet>
      <dgm:spPr/>
    </dgm:pt>
    <dgm:pt modelId="{4DC8ACFA-5450-8B45-8F85-75F98E6E8976}" type="pres">
      <dgm:prSet presAssocID="{72ED5811-8CAB-E74B-BE21-1BD8EE0BC653}" presName="boxAndChildren" presStyleCnt="0"/>
      <dgm:spPr/>
    </dgm:pt>
    <dgm:pt modelId="{BE102A21-52C6-4E4D-8C16-4405B343C11F}" type="pres">
      <dgm:prSet presAssocID="{72ED5811-8CAB-E74B-BE21-1BD8EE0BC653}" presName="parentTextBox" presStyleLbl="node1" presStyleIdx="0" presStyleCnt="4"/>
      <dgm:spPr/>
    </dgm:pt>
    <dgm:pt modelId="{779F3B69-275E-914B-8BB3-BE5D52024E25}" type="pres">
      <dgm:prSet presAssocID="{3EF14701-5483-C947-AFFF-244F5C6C69C6}" presName="sp" presStyleCnt="0"/>
      <dgm:spPr/>
    </dgm:pt>
    <dgm:pt modelId="{0BB495C9-D1F0-704A-9822-ED56A733A76B}" type="pres">
      <dgm:prSet presAssocID="{957D5CBE-C6A8-E144-B588-12D2610F8B77}" presName="arrowAndChildren" presStyleCnt="0"/>
      <dgm:spPr/>
    </dgm:pt>
    <dgm:pt modelId="{D08A2987-CEA9-C349-B412-33A6D4EB003C}" type="pres">
      <dgm:prSet presAssocID="{957D5CBE-C6A8-E144-B588-12D2610F8B77}" presName="parentTextArrow" presStyleLbl="node1" presStyleIdx="1" presStyleCnt="4" custLinFactNeighborY="1548"/>
      <dgm:spPr/>
    </dgm:pt>
    <dgm:pt modelId="{CF8BA8F7-1E38-844A-99B1-B9ED8E11F257}" type="pres">
      <dgm:prSet presAssocID="{BFC4BA61-07FC-A94F-A1DE-B91AC5B52DB5}" presName="sp" presStyleCnt="0"/>
      <dgm:spPr/>
    </dgm:pt>
    <dgm:pt modelId="{1B856D11-7DC2-FF47-9CE6-462EE1EF5BEF}" type="pres">
      <dgm:prSet presAssocID="{40D3B06E-0115-BB4C-9733-FF7A6034C56E}" presName="arrowAndChildren" presStyleCnt="0"/>
      <dgm:spPr/>
    </dgm:pt>
    <dgm:pt modelId="{88586C1E-C9A2-F248-9F08-3F9BEF8C10B3}" type="pres">
      <dgm:prSet presAssocID="{40D3B06E-0115-BB4C-9733-FF7A6034C56E}" presName="parentTextArrow" presStyleLbl="node1" presStyleIdx="2" presStyleCnt="4"/>
      <dgm:spPr/>
    </dgm:pt>
    <dgm:pt modelId="{E697C602-421E-BF42-A76B-420B68157EE6}" type="pres">
      <dgm:prSet presAssocID="{963F5F91-42A9-4048-9D7C-CDF989515993}" presName="sp" presStyleCnt="0"/>
      <dgm:spPr/>
    </dgm:pt>
    <dgm:pt modelId="{3D240816-DD3D-A04C-A246-42AB53439657}" type="pres">
      <dgm:prSet presAssocID="{94F456F5-E010-3048-9B85-D85A5A0F75D6}" presName="arrowAndChildren" presStyleCnt="0"/>
      <dgm:spPr/>
    </dgm:pt>
    <dgm:pt modelId="{6D2D7BC6-A7B8-134E-A16D-CA42FFD9A37A}" type="pres">
      <dgm:prSet presAssocID="{94F456F5-E010-3048-9B85-D85A5A0F75D6}" presName="parentTextArrow" presStyleLbl="node1" presStyleIdx="3" presStyleCnt="4" custLinFactNeighborX="6503" custLinFactNeighborY="1150"/>
      <dgm:spPr/>
    </dgm:pt>
  </dgm:ptLst>
  <dgm:cxnLst>
    <dgm:cxn modelId="{F19B0812-3035-2047-B10C-713BE27A05FF}" type="presOf" srcId="{40D3B06E-0115-BB4C-9733-FF7A6034C56E}" destId="{88586C1E-C9A2-F248-9F08-3F9BEF8C10B3}" srcOrd="0" destOrd="0" presId="urn:microsoft.com/office/officeart/2005/8/layout/process4"/>
    <dgm:cxn modelId="{505F8514-1950-9D47-9B10-2C489C63CAB1}" srcId="{8230FBD1-7CFA-B046-B7A6-31391106867F}" destId="{957D5CBE-C6A8-E144-B588-12D2610F8B77}" srcOrd="2" destOrd="0" parTransId="{705362BA-7D1A-3240-B253-57A6EC3D22DB}" sibTransId="{3EF14701-5483-C947-AFFF-244F5C6C69C6}"/>
    <dgm:cxn modelId="{F4806C1D-1C5A-204A-A2BF-7D248F3F7C30}" srcId="{8230FBD1-7CFA-B046-B7A6-31391106867F}" destId="{94F456F5-E010-3048-9B85-D85A5A0F75D6}" srcOrd="0" destOrd="0" parTransId="{D9F5631B-423B-9B48-9DC8-5DC08A65A96F}" sibTransId="{963F5F91-42A9-4048-9D7C-CDF989515993}"/>
    <dgm:cxn modelId="{B9F80B4D-44D4-884A-A8C4-8DA7AF048D5E}" srcId="{8230FBD1-7CFA-B046-B7A6-31391106867F}" destId="{40D3B06E-0115-BB4C-9733-FF7A6034C56E}" srcOrd="1" destOrd="0" parTransId="{D1FA5C7E-6969-E145-B568-C7FFE08483BE}" sibTransId="{BFC4BA61-07FC-A94F-A1DE-B91AC5B52DB5}"/>
    <dgm:cxn modelId="{9359A972-2E1F-3D46-B204-FB156DCB8BAB}" type="presOf" srcId="{94F456F5-E010-3048-9B85-D85A5A0F75D6}" destId="{6D2D7BC6-A7B8-134E-A16D-CA42FFD9A37A}" srcOrd="0" destOrd="0" presId="urn:microsoft.com/office/officeart/2005/8/layout/process4"/>
    <dgm:cxn modelId="{6334447A-521C-2740-AD85-6CF872A9833E}" type="presOf" srcId="{72ED5811-8CAB-E74B-BE21-1BD8EE0BC653}" destId="{BE102A21-52C6-4E4D-8C16-4405B343C11F}" srcOrd="0" destOrd="0" presId="urn:microsoft.com/office/officeart/2005/8/layout/process4"/>
    <dgm:cxn modelId="{E5AD2FBB-498C-1C4C-93E9-92504B3C2887}" type="presOf" srcId="{957D5CBE-C6A8-E144-B588-12D2610F8B77}" destId="{D08A2987-CEA9-C349-B412-33A6D4EB003C}" srcOrd="0" destOrd="0" presId="urn:microsoft.com/office/officeart/2005/8/layout/process4"/>
    <dgm:cxn modelId="{7FE48BE5-C119-B049-88AE-C38C5C239FF1}" srcId="{8230FBD1-7CFA-B046-B7A6-31391106867F}" destId="{72ED5811-8CAB-E74B-BE21-1BD8EE0BC653}" srcOrd="3" destOrd="0" parTransId="{73FEC71E-6321-884B-9E68-7D05BEAC8F2D}" sibTransId="{12C91C59-21CE-234E-9520-0AB9101E0784}"/>
    <dgm:cxn modelId="{D2E5F8E5-284F-DA4C-8184-66F07009DE3D}" type="presOf" srcId="{8230FBD1-7CFA-B046-B7A6-31391106867F}" destId="{44042931-7315-0546-B4C5-DC8571B84650}" srcOrd="0" destOrd="0" presId="urn:microsoft.com/office/officeart/2005/8/layout/process4"/>
    <dgm:cxn modelId="{E26D966D-2B53-1D4C-A5D3-C01A34C9361E}" type="presParOf" srcId="{44042931-7315-0546-B4C5-DC8571B84650}" destId="{4DC8ACFA-5450-8B45-8F85-75F98E6E8976}" srcOrd="0" destOrd="0" presId="urn:microsoft.com/office/officeart/2005/8/layout/process4"/>
    <dgm:cxn modelId="{CECFD059-91EF-B942-A5DA-5CE559B2C2F8}" type="presParOf" srcId="{4DC8ACFA-5450-8B45-8F85-75F98E6E8976}" destId="{BE102A21-52C6-4E4D-8C16-4405B343C11F}" srcOrd="0" destOrd="0" presId="urn:microsoft.com/office/officeart/2005/8/layout/process4"/>
    <dgm:cxn modelId="{59FD46AC-4773-B64F-93B9-78B1A770A8B9}" type="presParOf" srcId="{44042931-7315-0546-B4C5-DC8571B84650}" destId="{779F3B69-275E-914B-8BB3-BE5D52024E25}" srcOrd="1" destOrd="0" presId="urn:microsoft.com/office/officeart/2005/8/layout/process4"/>
    <dgm:cxn modelId="{7AA876C7-553A-E642-AD93-D289C7C6CD56}" type="presParOf" srcId="{44042931-7315-0546-B4C5-DC8571B84650}" destId="{0BB495C9-D1F0-704A-9822-ED56A733A76B}" srcOrd="2" destOrd="0" presId="urn:microsoft.com/office/officeart/2005/8/layout/process4"/>
    <dgm:cxn modelId="{2DA55E9B-59B3-AC4B-9BEE-9C5F6EC20E0B}" type="presParOf" srcId="{0BB495C9-D1F0-704A-9822-ED56A733A76B}" destId="{D08A2987-CEA9-C349-B412-33A6D4EB003C}" srcOrd="0" destOrd="0" presId="urn:microsoft.com/office/officeart/2005/8/layout/process4"/>
    <dgm:cxn modelId="{12185DDB-7253-4444-A9AC-3B55B7A24ED1}" type="presParOf" srcId="{44042931-7315-0546-B4C5-DC8571B84650}" destId="{CF8BA8F7-1E38-844A-99B1-B9ED8E11F257}" srcOrd="3" destOrd="0" presId="urn:microsoft.com/office/officeart/2005/8/layout/process4"/>
    <dgm:cxn modelId="{FFF2B6C2-FFEC-8A44-9929-50CDB22EE6A9}" type="presParOf" srcId="{44042931-7315-0546-B4C5-DC8571B84650}" destId="{1B856D11-7DC2-FF47-9CE6-462EE1EF5BEF}" srcOrd="4" destOrd="0" presId="urn:microsoft.com/office/officeart/2005/8/layout/process4"/>
    <dgm:cxn modelId="{CFB0BCE2-E6A2-4E4C-894A-9A7F7D3956EA}" type="presParOf" srcId="{1B856D11-7DC2-FF47-9CE6-462EE1EF5BEF}" destId="{88586C1E-C9A2-F248-9F08-3F9BEF8C10B3}" srcOrd="0" destOrd="0" presId="urn:microsoft.com/office/officeart/2005/8/layout/process4"/>
    <dgm:cxn modelId="{F4C33696-6BF0-7449-8F08-C0F6CD9C0F29}" type="presParOf" srcId="{44042931-7315-0546-B4C5-DC8571B84650}" destId="{E697C602-421E-BF42-A76B-420B68157EE6}" srcOrd="5" destOrd="0" presId="urn:microsoft.com/office/officeart/2005/8/layout/process4"/>
    <dgm:cxn modelId="{9F3BF713-4EED-4648-99C9-56FD390A8A03}" type="presParOf" srcId="{44042931-7315-0546-B4C5-DC8571B84650}" destId="{3D240816-DD3D-A04C-A246-42AB53439657}" srcOrd="6" destOrd="0" presId="urn:microsoft.com/office/officeart/2005/8/layout/process4"/>
    <dgm:cxn modelId="{7AB1166F-F593-8F4C-B163-82CFABA13AB2}" type="presParOf" srcId="{3D240816-DD3D-A04C-A246-42AB53439657}" destId="{6D2D7BC6-A7B8-134E-A16D-CA42FFD9A37A}" srcOrd="0" destOrd="0" presId="urn:microsoft.com/office/officeart/2005/8/layout/process4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30FBD1-7CFA-B046-B7A6-31391106867F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456F5-E010-3048-9B85-D85A5A0F75D6}">
      <dgm:prSet phldrT="[Text]" custT="1"/>
      <dgm:spPr>
        <a:solidFill>
          <a:schemeClr val="accent3"/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963F5F91-42A9-4048-9D7C-CDF989515993}" type="sibTrans" cxnId="{F4806C1D-1C5A-204A-A2BF-7D248F3F7C30}">
      <dgm:prSet/>
      <dgm:spPr/>
      <dgm:t>
        <a:bodyPr/>
        <a:lstStyle/>
        <a:p>
          <a:endParaRPr lang="en-US"/>
        </a:p>
      </dgm:t>
    </dgm:pt>
    <dgm:pt modelId="{D9F5631B-423B-9B48-9DC8-5DC08A65A96F}" type="parTrans" cxnId="{F4806C1D-1C5A-204A-A2BF-7D248F3F7C30}">
      <dgm:prSet/>
      <dgm:spPr/>
      <dgm:t>
        <a:bodyPr/>
        <a:lstStyle/>
        <a:p>
          <a:endParaRPr lang="en-US"/>
        </a:p>
      </dgm:t>
    </dgm:pt>
    <dgm:pt modelId="{40D3B06E-0115-BB4C-9733-FF7A6034C56E}">
      <dgm:prSet custT="1"/>
      <dgm:spPr>
        <a:solidFill>
          <a:schemeClr val="accent3">
            <a:lumMod val="60000"/>
            <a:lumOff val="4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D1FA5C7E-6969-E145-B568-C7FFE08483BE}" type="parTrans" cxnId="{B9F80B4D-44D4-884A-A8C4-8DA7AF048D5E}">
      <dgm:prSet/>
      <dgm:spPr/>
      <dgm:t>
        <a:bodyPr/>
        <a:lstStyle/>
        <a:p>
          <a:endParaRPr lang="en-US"/>
        </a:p>
      </dgm:t>
    </dgm:pt>
    <dgm:pt modelId="{BFC4BA61-07FC-A94F-A1DE-B91AC5B52DB5}" type="sibTrans" cxnId="{B9F80B4D-44D4-884A-A8C4-8DA7AF048D5E}">
      <dgm:prSet/>
      <dgm:spPr/>
      <dgm:t>
        <a:bodyPr/>
        <a:lstStyle/>
        <a:p>
          <a:endParaRPr lang="en-US"/>
        </a:p>
      </dgm:t>
    </dgm:pt>
    <dgm:pt modelId="{957D5CBE-C6A8-E144-B588-12D2610F8B77}">
      <dgm:prSet custT="1"/>
      <dgm:spPr>
        <a:solidFill>
          <a:schemeClr val="accent3">
            <a:lumMod val="40000"/>
            <a:lumOff val="6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705362BA-7D1A-3240-B253-57A6EC3D22DB}" type="parTrans" cxnId="{505F8514-1950-9D47-9B10-2C489C63CAB1}">
      <dgm:prSet/>
      <dgm:spPr/>
      <dgm:t>
        <a:bodyPr/>
        <a:lstStyle/>
        <a:p>
          <a:endParaRPr lang="en-US"/>
        </a:p>
      </dgm:t>
    </dgm:pt>
    <dgm:pt modelId="{3EF14701-5483-C947-AFFF-244F5C6C69C6}" type="sibTrans" cxnId="{505F8514-1950-9D47-9B10-2C489C63CAB1}">
      <dgm:prSet/>
      <dgm:spPr/>
      <dgm:t>
        <a:bodyPr/>
        <a:lstStyle/>
        <a:p>
          <a:endParaRPr lang="en-US"/>
        </a:p>
      </dgm:t>
    </dgm:pt>
    <dgm:pt modelId="{72ED5811-8CAB-E74B-BE21-1BD8EE0BC653}">
      <dgm:prSet custT="1"/>
      <dgm:spPr>
        <a:solidFill>
          <a:schemeClr val="accent3">
            <a:lumMod val="20000"/>
            <a:lumOff val="8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73FEC71E-6321-884B-9E68-7D05BEAC8F2D}" type="parTrans" cxnId="{7FE48BE5-C119-B049-88AE-C38C5C239FF1}">
      <dgm:prSet/>
      <dgm:spPr/>
      <dgm:t>
        <a:bodyPr/>
        <a:lstStyle/>
        <a:p>
          <a:endParaRPr lang="en-US"/>
        </a:p>
      </dgm:t>
    </dgm:pt>
    <dgm:pt modelId="{12C91C59-21CE-234E-9520-0AB9101E0784}" type="sibTrans" cxnId="{7FE48BE5-C119-B049-88AE-C38C5C239FF1}">
      <dgm:prSet/>
      <dgm:spPr/>
      <dgm:t>
        <a:bodyPr/>
        <a:lstStyle/>
        <a:p>
          <a:endParaRPr lang="en-US"/>
        </a:p>
      </dgm:t>
    </dgm:pt>
    <dgm:pt modelId="{91941462-EA58-AF41-9AFB-10644E762027}" type="pres">
      <dgm:prSet presAssocID="{8230FBD1-7CFA-B046-B7A6-31391106867F}" presName="composite" presStyleCnt="0">
        <dgm:presLayoutVars>
          <dgm:chMax val="5"/>
          <dgm:dir/>
          <dgm:resizeHandles val="exact"/>
        </dgm:presLayoutVars>
      </dgm:prSet>
      <dgm:spPr/>
    </dgm:pt>
    <dgm:pt modelId="{D85EE9CA-5C50-A84A-A92E-25422E5D5D83}" type="pres">
      <dgm:prSet presAssocID="{94F456F5-E010-3048-9B85-D85A5A0F75D6}" presName="circle1" presStyleLbl="lnNode1" presStyleIdx="0" presStyleCnt="4"/>
      <dgm:spPr>
        <a:solidFill>
          <a:schemeClr val="accent3"/>
        </a:solidFill>
        <a:ln w="38100">
          <a:solidFill>
            <a:schemeClr val="bg1"/>
          </a:solidFill>
        </a:ln>
      </dgm:spPr>
    </dgm:pt>
    <dgm:pt modelId="{EBE5756A-F10C-854B-BE64-3F642ED3FE7A}" type="pres">
      <dgm:prSet presAssocID="{94F456F5-E010-3048-9B85-D85A5A0F75D6}" presName="text1" presStyleLbl="revTx" presStyleIdx="0" presStyleCnt="4">
        <dgm:presLayoutVars>
          <dgm:bulletEnabled val="1"/>
        </dgm:presLayoutVars>
      </dgm:prSet>
      <dgm:spPr/>
    </dgm:pt>
    <dgm:pt modelId="{0D03F17C-CBAC-5345-84EF-68A8DB6AC09F}" type="pres">
      <dgm:prSet presAssocID="{94F456F5-E010-3048-9B85-D85A5A0F75D6}" presName="line1" presStyleLbl="callout" presStyleIdx="0" presStyleCnt="8"/>
      <dgm:spPr>
        <a:ln>
          <a:solidFill>
            <a:schemeClr val="accent3">
              <a:lumMod val="50000"/>
            </a:schemeClr>
          </a:solidFill>
        </a:ln>
      </dgm:spPr>
    </dgm:pt>
    <dgm:pt modelId="{6EF986E9-2540-C544-A90C-A5A7699B4B3D}" type="pres">
      <dgm:prSet presAssocID="{94F456F5-E010-3048-9B85-D85A5A0F75D6}" presName="d1" presStyleLbl="callout" presStyleIdx="1" presStyleCnt="8"/>
      <dgm:spPr>
        <a:ln>
          <a:solidFill>
            <a:schemeClr val="accent3">
              <a:lumMod val="50000"/>
            </a:schemeClr>
          </a:solidFill>
        </a:ln>
      </dgm:spPr>
    </dgm:pt>
    <dgm:pt modelId="{B86B5D56-4441-CD42-B483-5D1C0463F743}" type="pres">
      <dgm:prSet presAssocID="{40D3B06E-0115-BB4C-9733-FF7A6034C56E}" presName="circle2" presStyleLbl="lnNode1" presStyleIdx="1" presStyleCnt="4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bg1"/>
          </a:solidFill>
        </a:ln>
      </dgm:spPr>
    </dgm:pt>
    <dgm:pt modelId="{5182AAFC-49CE-B148-BFA9-158BF9792494}" type="pres">
      <dgm:prSet presAssocID="{40D3B06E-0115-BB4C-9733-FF7A6034C56E}" presName="text2" presStyleLbl="revTx" presStyleIdx="1" presStyleCnt="4">
        <dgm:presLayoutVars>
          <dgm:bulletEnabled val="1"/>
        </dgm:presLayoutVars>
      </dgm:prSet>
      <dgm:spPr/>
    </dgm:pt>
    <dgm:pt modelId="{829118D5-4415-524C-8F24-AEAA2B02E5F3}" type="pres">
      <dgm:prSet presAssocID="{40D3B06E-0115-BB4C-9733-FF7A6034C56E}" presName="line2" presStyleLbl="callout" presStyleIdx="2" presStyleCnt="8"/>
      <dgm:spPr>
        <a:ln>
          <a:solidFill>
            <a:schemeClr val="accent3">
              <a:lumMod val="50000"/>
            </a:schemeClr>
          </a:solidFill>
        </a:ln>
      </dgm:spPr>
    </dgm:pt>
    <dgm:pt modelId="{0F514DE1-526D-084B-A0DD-EFA9D9E0FD20}" type="pres">
      <dgm:prSet presAssocID="{40D3B06E-0115-BB4C-9733-FF7A6034C56E}" presName="d2" presStyleLbl="callout" presStyleIdx="3" presStyleCnt="8"/>
      <dgm:spPr>
        <a:ln>
          <a:solidFill>
            <a:schemeClr val="accent3">
              <a:lumMod val="50000"/>
            </a:schemeClr>
          </a:solidFill>
        </a:ln>
      </dgm:spPr>
    </dgm:pt>
    <dgm:pt modelId="{01D52098-5653-B445-9BEE-1D2B634AC649}" type="pres">
      <dgm:prSet presAssocID="{957D5CBE-C6A8-E144-B588-12D2610F8B77}" presName="circle3" presStyleLbl="lnNode1" presStyleIdx="2" presStyleCnt="4"/>
      <dgm:spPr>
        <a:solidFill>
          <a:schemeClr val="accent3">
            <a:lumMod val="40000"/>
            <a:lumOff val="60000"/>
          </a:schemeClr>
        </a:solidFill>
        <a:ln w="38100">
          <a:solidFill>
            <a:schemeClr val="bg1"/>
          </a:solidFill>
        </a:ln>
      </dgm:spPr>
    </dgm:pt>
    <dgm:pt modelId="{CE316A18-E84A-2740-9C84-F4EA215BBF11}" type="pres">
      <dgm:prSet presAssocID="{957D5CBE-C6A8-E144-B588-12D2610F8B77}" presName="text3" presStyleLbl="revTx" presStyleIdx="2" presStyleCnt="4">
        <dgm:presLayoutVars>
          <dgm:bulletEnabled val="1"/>
        </dgm:presLayoutVars>
      </dgm:prSet>
      <dgm:spPr/>
    </dgm:pt>
    <dgm:pt modelId="{D7F1E424-A8C2-6243-AC2A-9C70618CE6A4}" type="pres">
      <dgm:prSet presAssocID="{957D5CBE-C6A8-E144-B588-12D2610F8B77}" presName="line3" presStyleLbl="callout" presStyleIdx="4" presStyleCnt="8"/>
      <dgm:spPr>
        <a:ln>
          <a:solidFill>
            <a:schemeClr val="accent3">
              <a:lumMod val="50000"/>
            </a:schemeClr>
          </a:solidFill>
        </a:ln>
      </dgm:spPr>
    </dgm:pt>
    <dgm:pt modelId="{A48CB872-D0DE-7443-96F2-3377E8DAC7F9}" type="pres">
      <dgm:prSet presAssocID="{957D5CBE-C6A8-E144-B588-12D2610F8B77}" presName="d3" presStyleLbl="callout" presStyleIdx="5" presStyleCnt="8"/>
      <dgm:spPr>
        <a:ln>
          <a:solidFill>
            <a:schemeClr val="accent3">
              <a:lumMod val="50000"/>
            </a:schemeClr>
          </a:solidFill>
        </a:ln>
      </dgm:spPr>
    </dgm:pt>
    <dgm:pt modelId="{C1A5822E-85BD-3B4D-B117-1A6939BD4EF3}" type="pres">
      <dgm:prSet presAssocID="{72ED5811-8CAB-E74B-BE21-1BD8EE0BC653}" presName="circle4" presStyleLbl="lnNode1" presStyleIdx="3" presStyleCnt="4"/>
      <dgm:spPr>
        <a:solidFill>
          <a:schemeClr val="accent3">
            <a:lumMod val="20000"/>
            <a:lumOff val="80000"/>
          </a:schemeClr>
        </a:solidFill>
        <a:ln w="38100">
          <a:solidFill>
            <a:schemeClr val="bg1"/>
          </a:solidFill>
        </a:ln>
      </dgm:spPr>
    </dgm:pt>
    <dgm:pt modelId="{69C9B8C3-731E-F247-A49B-0F5D11B582E0}" type="pres">
      <dgm:prSet presAssocID="{72ED5811-8CAB-E74B-BE21-1BD8EE0BC653}" presName="text4" presStyleLbl="revTx" presStyleIdx="3" presStyleCnt="4">
        <dgm:presLayoutVars>
          <dgm:bulletEnabled val="1"/>
        </dgm:presLayoutVars>
      </dgm:prSet>
      <dgm:spPr/>
    </dgm:pt>
    <dgm:pt modelId="{3FD5445F-5FC4-DC43-807B-D69587A43B2A}" type="pres">
      <dgm:prSet presAssocID="{72ED5811-8CAB-E74B-BE21-1BD8EE0BC653}" presName="line4" presStyleLbl="callout" presStyleIdx="6" presStyleCnt="8"/>
      <dgm:spPr>
        <a:ln>
          <a:solidFill>
            <a:schemeClr val="accent3">
              <a:lumMod val="50000"/>
            </a:schemeClr>
          </a:solidFill>
        </a:ln>
      </dgm:spPr>
    </dgm:pt>
    <dgm:pt modelId="{7E809AB8-AC05-974D-84E1-85445453D18E}" type="pres">
      <dgm:prSet presAssocID="{72ED5811-8CAB-E74B-BE21-1BD8EE0BC653}" presName="d4" presStyleLbl="callout" presStyleIdx="7" presStyleCnt="8"/>
      <dgm:spPr>
        <a:ln>
          <a:solidFill>
            <a:schemeClr val="accent3">
              <a:lumMod val="50000"/>
            </a:schemeClr>
          </a:solidFill>
        </a:ln>
      </dgm:spPr>
    </dgm:pt>
  </dgm:ptLst>
  <dgm:cxnLst>
    <dgm:cxn modelId="{C591E805-5FDF-B647-B292-DB78FE0A3B66}" type="presOf" srcId="{8230FBD1-7CFA-B046-B7A6-31391106867F}" destId="{91941462-EA58-AF41-9AFB-10644E762027}" srcOrd="0" destOrd="0" presId="urn:microsoft.com/office/officeart/2005/8/layout/target1"/>
    <dgm:cxn modelId="{ED96990A-2FDC-B745-8C11-EC148D80D4D5}" type="presOf" srcId="{957D5CBE-C6A8-E144-B588-12D2610F8B77}" destId="{CE316A18-E84A-2740-9C84-F4EA215BBF11}" srcOrd="0" destOrd="0" presId="urn:microsoft.com/office/officeart/2005/8/layout/target1"/>
    <dgm:cxn modelId="{505F8514-1950-9D47-9B10-2C489C63CAB1}" srcId="{8230FBD1-7CFA-B046-B7A6-31391106867F}" destId="{957D5CBE-C6A8-E144-B588-12D2610F8B77}" srcOrd="2" destOrd="0" parTransId="{705362BA-7D1A-3240-B253-57A6EC3D22DB}" sibTransId="{3EF14701-5483-C947-AFFF-244F5C6C69C6}"/>
    <dgm:cxn modelId="{F4806C1D-1C5A-204A-A2BF-7D248F3F7C30}" srcId="{8230FBD1-7CFA-B046-B7A6-31391106867F}" destId="{94F456F5-E010-3048-9B85-D85A5A0F75D6}" srcOrd="0" destOrd="0" parTransId="{D9F5631B-423B-9B48-9DC8-5DC08A65A96F}" sibTransId="{963F5F91-42A9-4048-9D7C-CDF989515993}"/>
    <dgm:cxn modelId="{E4549B21-84A2-EB49-819B-2CED472F985D}" type="presOf" srcId="{40D3B06E-0115-BB4C-9733-FF7A6034C56E}" destId="{5182AAFC-49CE-B148-BFA9-158BF9792494}" srcOrd="0" destOrd="0" presId="urn:microsoft.com/office/officeart/2005/8/layout/target1"/>
    <dgm:cxn modelId="{C9240437-D484-1841-926A-FAE477F4899A}" type="presOf" srcId="{94F456F5-E010-3048-9B85-D85A5A0F75D6}" destId="{EBE5756A-F10C-854B-BE64-3F642ED3FE7A}" srcOrd="0" destOrd="0" presId="urn:microsoft.com/office/officeart/2005/8/layout/target1"/>
    <dgm:cxn modelId="{04BBF83A-E588-4B49-A36D-951E5AEAA440}" type="presOf" srcId="{72ED5811-8CAB-E74B-BE21-1BD8EE0BC653}" destId="{69C9B8C3-731E-F247-A49B-0F5D11B582E0}" srcOrd="0" destOrd="0" presId="urn:microsoft.com/office/officeart/2005/8/layout/target1"/>
    <dgm:cxn modelId="{B9F80B4D-44D4-884A-A8C4-8DA7AF048D5E}" srcId="{8230FBD1-7CFA-B046-B7A6-31391106867F}" destId="{40D3B06E-0115-BB4C-9733-FF7A6034C56E}" srcOrd="1" destOrd="0" parTransId="{D1FA5C7E-6969-E145-B568-C7FFE08483BE}" sibTransId="{BFC4BA61-07FC-A94F-A1DE-B91AC5B52DB5}"/>
    <dgm:cxn modelId="{7FE48BE5-C119-B049-88AE-C38C5C239FF1}" srcId="{8230FBD1-7CFA-B046-B7A6-31391106867F}" destId="{72ED5811-8CAB-E74B-BE21-1BD8EE0BC653}" srcOrd="3" destOrd="0" parTransId="{73FEC71E-6321-884B-9E68-7D05BEAC8F2D}" sibTransId="{12C91C59-21CE-234E-9520-0AB9101E0784}"/>
    <dgm:cxn modelId="{7FA4A989-5B74-BE4F-84AF-2864880B1F68}" type="presParOf" srcId="{91941462-EA58-AF41-9AFB-10644E762027}" destId="{D85EE9CA-5C50-A84A-A92E-25422E5D5D83}" srcOrd="0" destOrd="0" presId="urn:microsoft.com/office/officeart/2005/8/layout/target1"/>
    <dgm:cxn modelId="{20802D0D-44B8-B348-A3BA-F94378CCAA19}" type="presParOf" srcId="{91941462-EA58-AF41-9AFB-10644E762027}" destId="{EBE5756A-F10C-854B-BE64-3F642ED3FE7A}" srcOrd="1" destOrd="0" presId="urn:microsoft.com/office/officeart/2005/8/layout/target1"/>
    <dgm:cxn modelId="{9F870AF4-ACE0-3940-B856-45A67EF86F79}" type="presParOf" srcId="{91941462-EA58-AF41-9AFB-10644E762027}" destId="{0D03F17C-CBAC-5345-84EF-68A8DB6AC09F}" srcOrd="2" destOrd="0" presId="urn:microsoft.com/office/officeart/2005/8/layout/target1"/>
    <dgm:cxn modelId="{CF425618-29FB-7141-97C8-41208798466E}" type="presParOf" srcId="{91941462-EA58-AF41-9AFB-10644E762027}" destId="{6EF986E9-2540-C544-A90C-A5A7699B4B3D}" srcOrd="3" destOrd="0" presId="urn:microsoft.com/office/officeart/2005/8/layout/target1"/>
    <dgm:cxn modelId="{370B69C8-E025-ED40-B2D3-6B8EEF3465ED}" type="presParOf" srcId="{91941462-EA58-AF41-9AFB-10644E762027}" destId="{B86B5D56-4441-CD42-B483-5D1C0463F743}" srcOrd="4" destOrd="0" presId="urn:microsoft.com/office/officeart/2005/8/layout/target1"/>
    <dgm:cxn modelId="{24622ED3-6A8D-2E49-BDCA-EB3F1C220DB4}" type="presParOf" srcId="{91941462-EA58-AF41-9AFB-10644E762027}" destId="{5182AAFC-49CE-B148-BFA9-158BF9792494}" srcOrd="5" destOrd="0" presId="urn:microsoft.com/office/officeart/2005/8/layout/target1"/>
    <dgm:cxn modelId="{C25DEF75-D7AA-E34E-A80A-BD431C305BD3}" type="presParOf" srcId="{91941462-EA58-AF41-9AFB-10644E762027}" destId="{829118D5-4415-524C-8F24-AEAA2B02E5F3}" srcOrd="6" destOrd="0" presId="urn:microsoft.com/office/officeart/2005/8/layout/target1"/>
    <dgm:cxn modelId="{2044E151-BC2B-8342-BDFF-B09013082928}" type="presParOf" srcId="{91941462-EA58-AF41-9AFB-10644E762027}" destId="{0F514DE1-526D-084B-A0DD-EFA9D9E0FD20}" srcOrd="7" destOrd="0" presId="urn:microsoft.com/office/officeart/2005/8/layout/target1"/>
    <dgm:cxn modelId="{9F79480C-95A6-4040-A9D6-CC68F1D34612}" type="presParOf" srcId="{91941462-EA58-AF41-9AFB-10644E762027}" destId="{01D52098-5653-B445-9BEE-1D2B634AC649}" srcOrd="8" destOrd="0" presId="urn:microsoft.com/office/officeart/2005/8/layout/target1"/>
    <dgm:cxn modelId="{AC0E8DDF-68C0-0F4D-B363-64452CD85CDE}" type="presParOf" srcId="{91941462-EA58-AF41-9AFB-10644E762027}" destId="{CE316A18-E84A-2740-9C84-F4EA215BBF11}" srcOrd="9" destOrd="0" presId="urn:microsoft.com/office/officeart/2005/8/layout/target1"/>
    <dgm:cxn modelId="{9E1CD0D4-9E54-8247-84DD-865E343EAE34}" type="presParOf" srcId="{91941462-EA58-AF41-9AFB-10644E762027}" destId="{D7F1E424-A8C2-6243-AC2A-9C70618CE6A4}" srcOrd="10" destOrd="0" presId="urn:microsoft.com/office/officeart/2005/8/layout/target1"/>
    <dgm:cxn modelId="{546054FD-BE79-D948-84B3-25B5B224F563}" type="presParOf" srcId="{91941462-EA58-AF41-9AFB-10644E762027}" destId="{A48CB872-D0DE-7443-96F2-3377E8DAC7F9}" srcOrd="11" destOrd="0" presId="urn:microsoft.com/office/officeart/2005/8/layout/target1"/>
    <dgm:cxn modelId="{5680A36E-0030-3E47-B111-38CBEAE504AD}" type="presParOf" srcId="{91941462-EA58-AF41-9AFB-10644E762027}" destId="{C1A5822E-85BD-3B4D-B117-1A6939BD4EF3}" srcOrd="12" destOrd="0" presId="urn:microsoft.com/office/officeart/2005/8/layout/target1"/>
    <dgm:cxn modelId="{A2D395AB-930E-0944-BFE0-2F7BEDE2C870}" type="presParOf" srcId="{91941462-EA58-AF41-9AFB-10644E762027}" destId="{69C9B8C3-731E-F247-A49B-0F5D11B582E0}" srcOrd="13" destOrd="0" presId="urn:microsoft.com/office/officeart/2005/8/layout/target1"/>
    <dgm:cxn modelId="{B895B522-C4C1-004D-BBD5-032EFF835D9A}" type="presParOf" srcId="{91941462-EA58-AF41-9AFB-10644E762027}" destId="{3FD5445F-5FC4-DC43-807B-D69587A43B2A}" srcOrd="14" destOrd="0" presId="urn:microsoft.com/office/officeart/2005/8/layout/target1"/>
    <dgm:cxn modelId="{34245D3C-6C2C-0846-9278-FD68A4A9971E}" type="presParOf" srcId="{91941462-EA58-AF41-9AFB-10644E762027}" destId="{7E809AB8-AC05-974D-84E1-85445453D18E}" srcOrd="15" destOrd="0" presId="urn:microsoft.com/office/officeart/2005/8/layout/target1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0FBD1-7CFA-B046-B7A6-31391106867F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456F5-E010-3048-9B85-D85A5A0F75D6}">
      <dgm:prSet phldrT="[Text]" custT="1"/>
      <dgm:spPr>
        <a:solidFill>
          <a:schemeClr val="accent3">
            <a:lumMod val="75000"/>
          </a:schemeClr>
        </a:solidFill>
        <a:ln w="50800"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963F5F91-42A9-4048-9D7C-CDF989515993}" type="sibTrans" cxnId="{F4806C1D-1C5A-204A-A2BF-7D248F3F7C30}">
      <dgm:prSet/>
      <dgm:spPr/>
      <dgm:t>
        <a:bodyPr/>
        <a:lstStyle/>
        <a:p>
          <a:endParaRPr lang="en-US"/>
        </a:p>
      </dgm:t>
    </dgm:pt>
    <dgm:pt modelId="{D9F5631B-423B-9B48-9DC8-5DC08A65A96F}" type="parTrans" cxnId="{F4806C1D-1C5A-204A-A2BF-7D248F3F7C30}">
      <dgm:prSet/>
      <dgm:spPr/>
      <dgm:t>
        <a:bodyPr/>
        <a:lstStyle/>
        <a:p>
          <a:endParaRPr lang="en-US"/>
        </a:p>
      </dgm:t>
    </dgm:pt>
    <dgm:pt modelId="{40D3B06E-0115-BB4C-9733-FF7A6034C56E}">
      <dgm:prSet custT="1"/>
      <dgm:spPr>
        <a:solidFill>
          <a:schemeClr val="accent3">
            <a:lumMod val="75000"/>
          </a:schemeClr>
        </a:solidFill>
        <a:ln w="50800"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D1FA5C7E-6969-E145-B568-C7FFE08483BE}" type="parTrans" cxnId="{B9F80B4D-44D4-884A-A8C4-8DA7AF048D5E}">
      <dgm:prSet/>
      <dgm:spPr/>
      <dgm:t>
        <a:bodyPr/>
        <a:lstStyle/>
        <a:p>
          <a:endParaRPr lang="en-US"/>
        </a:p>
      </dgm:t>
    </dgm:pt>
    <dgm:pt modelId="{BFC4BA61-07FC-A94F-A1DE-B91AC5B52DB5}" type="sibTrans" cxnId="{B9F80B4D-44D4-884A-A8C4-8DA7AF048D5E}">
      <dgm:prSet/>
      <dgm:spPr/>
      <dgm:t>
        <a:bodyPr/>
        <a:lstStyle/>
        <a:p>
          <a:endParaRPr lang="en-US"/>
        </a:p>
      </dgm:t>
    </dgm:pt>
    <dgm:pt modelId="{957D5CBE-C6A8-E144-B588-12D2610F8B77}">
      <dgm:prSet custT="1"/>
      <dgm:spPr>
        <a:solidFill>
          <a:schemeClr val="accent3">
            <a:lumMod val="75000"/>
          </a:schemeClr>
        </a:solidFill>
        <a:ln w="50800"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705362BA-7D1A-3240-B253-57A6EC3D22DB}" type="parTrans" cxnId="{505F8514-1950-9D47-9B10-2C489C63CAB1}">
      <dgm:prSet/>
      <dgm:spPr/>
      <dgm:t>
        <a:bodyPr/>
        <a:lstStyle/>
        <a:p>
          <a:endParaRPr lang="en-US"/>
        </a:p>
      </dgm:t>
    </dgm:pt>
    <dgm:pt modelId="{3EF14701-5483-C947-AFFF-244F5C6C69C6}" type="sibTrans" cxnId="{505F8514-1950-9D47-9B10-2C489C63CAB1}">
      <dgm:prSet/>
      <dgm:spPr/>
      <dgm:t>
        <a:bodyPr/>
        <a:lstStyle/>
        <a:p>
          <a:endParaRPr lang="en-US"/>
        </a:p>
      </dgm:t>
    </dgm:pt>
    <dgm:pt modelId="{72ED5811-8CAB-E74B-BE21-1BD8EE0BC653}">
      <dgm:prSet custT="1"/>
      <dgm:spPr>
        <a:solidFill>
          <a:schemeClr val="accent3">
            <a:lumMod val="75000"/>
          </a:schemeClr>
        </a:solidFill>
        <a:ln w="50800">
          <a:noFill/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73FEC71E-6321-884B-9E68-7D05BEAC8F2D}" type="parTrans" cxnId="{7FE48BE5-C119-B049-88AE-C38C5C239FF1}">
      <dgm:prSet/>
      <dgm:spPr/>
      <dgm:t>
        <a:bodyPr/>
        <a:lstStyle/>
        <a:p>
          <a:endParaRPr lang="en-US"/>
        </a:p>
      </dgm:t>
    </dgm:pt>
    <dgm:pt modelId="{12C91C59-21CE-234E-9520-0AB9101E0784}" type="sibTrans" cxnId="{7FE48BE5-C119-B049-88AE-C38C5C239FF1}">
      <dgm:prSet/>
      <dgm:spPr/>
      <dgm:t>
        <a:bodyPr/>
        <a:lstStyle/>
        <a:p>
          <a:endParaRPr lang="en-US"/>
        </a:p>
      </dgm:t>
    </dgm:pt>
    <dgm:pt modelId="{38F73FA3-3AC5-CC4A-BC71-EE38CB0E6ED6}" type="pres">
      <dgm:prSet presAssocID="{8230FBD1-7CFA-B046-B7A6-31391106867F}" presName="compositeShape" presStyleCnt="0">
        <dgm:presLayoutVars>
          <dgm:dir/>
          <dgm:resizeHandles/>
        </dgm:presLayoutVars>
      </dgm:prSet>
      <dgm:spPr/>
    </dgm:pt>
    <dgm:pt modelId="{48DB38AB-E59E-2E49-ACDE-69D8667F7FC8}" type="pres">
      <dgm:prSet presAssocID="{8230FBD1-7CFA-B046-B7A6-31391106867F}" presName="pyramid" presStyleLbl="node1" presStyleIdx="0" presStyleCnt="1"/>
      <dgm:spPr>
        <a:solidFill>
          <a:schemeClr val="accent3"/>
        </a:solidFill>
      </dgm:spPr>
    </dgm:pt>
    <dgm:pt modelId="{3CF8B0B8-2C9C-9646-BBCA-A66174C5C5BD}" type="pres">
      <dgm:prSet presAssocID="{8230FBD1-7CFA-B046-B7A6-31391106867F}" presName="theList" presStyleCnt="0"/>
      <dgm:spPr/>
    </dgm:pt>
    <dgm:pt modelId="{97D1628F-7550-0040-8CD0-37A9EF98D14E}" type="pres">
      <dgm:prSet presAssocID="{94F456F5-E010-3048-9B85-D85A5A0F75D6}" presName="aNode" presStyleLbl="fgAcc1" presStyleIdx="0" presStyleCnt="4">
        <dgm:presLayoutVars>
          <dgm:bulletEnabled val="1"/>
        </dgm:presLayoutVars>
      </dgm:prSet>
      <dgm:spPr/>
    </dgm:pt>
    <dgm:pt modelId="{3EAE9885-0F77-1D45-895D-630A166A4086}" type="pres">
      <dgm:prSet presAssocID="{94F456F5-E010-3048-9B85-D85A5A0F75D6}" presName="aSpace" presStyleCnt="0"/>
      <dgm:spPr/>
    </dgm:pt>
    <dgm:pt modelId="{779F83B4-9038-D44F-A870-05F2B32A1B87}" type="pres">
      <dgm:prSet presAssocID="{40D3B06E-0115-BB4C-9733-FF7A6034C56E}" presName="aNode" presStyleLbl="fgAcc1" presStyleIdx="1" presStyleCnt="4">
        <dgm:presLayoutVars>
          <dgm:bulletEnabled val="1"/>
        </dgm:presLayoutVars>
      </dgm:prSet>
      <dgm:spPr/>
    </dgm:pt>
    <dgm:pt modelId="{E4D34517-750F-9744-90D4-56E28C853B74}" type="pres">
      <dgm:prSet presAssocID="{40D3B06E-0115-BB4C-9733-FF7A6034C56E}" presName="aSpace" presStyleCnt="0"/>
      <dgm:spPr/>
    </dgm:pt>
    <dgm:pt modelId="{EE68EC21-BACF-7D48-8DDB-A38CA6DBB404}" type="pres">
      <dgm:prSet presAssocID="{957D5CBE-C6A8-E144-B588-12D2610F8B77}" presName="aNode" presStyleLbl="fgAcc1" presStyleIdx="2" presStyleCnt="4">
        <dgm:presLayoutVars>
          <dgm:bulletEnabled val="1"/>
        </dgm:presLayoutVars>
      </dgm:prSet>
      <dgm:spPr/>
    </dgm:pt>
    <dgm:pt modelId="{26D3C6D3-AC5E-674C-BA86-74D06D337C49}" type="pres">
      <dgm:prSet presAssocID="{957D5CBE-C6A8-E144-B588-12D2610F8B77}" presName="aSpace" presStyleCnt="0"/>
      <dgm:spPr/>
    </dgm:pt>
    <dgm:pt modelId="{D497C5AD-6AA1-0C42-A8DD-ADB982FB294D}" type="pres">
      <dgm:prSet presAssocID="{72ED5811-8CAB-E74B-BE21-1BD8EE0BC653}" presName="aNode" presStyleLbl="fgAcc1" presStyleIdx="3" presStyleCnt="4">
        <dgm:presLayoutVars>
          <dgm:bulletEnabled val="1"/>
        </dgm:presLayoutVars>
      </dgm:prSet>
      <dgm:spPr/>
    </dgm:pt>
    <dgm:pt modelId="{EECB7374-962F-284A-BDE8-BE84FDA3E49F}" type="pres">
      <dgm:prSet presAssocID="{72ED5811-8CAB-E74B-BE21-1BD8EE0BC653}" presName="aSpace" presStyleCnt="0"/>
      <dgm:spPr/>
    </dgm:pt>
  </dgm:ptLst>
  <dgm:cxnLst>
    <dgm:cxn modelId="{0627ED0C-5AEE-B540-9234-2B626CA7F402}" type="presOf" srcId="{8230FBD1-7CFA-B046-B7A6-31391106867F}" destId="{38F73FA3-3AC5-CC4A-BC71-EE38CB0E6ED6}" srcOrd="0" destOrd="0" presId="urn:microsoft.com/office/officeart/2005/8/layout/pyramid2"/>
    <dgm:cxn modelId="{505F8514-1950-9D47-9B10-2C489C63CAB1}" srcId="{8230FBD1-7CFA-B046-B7A6-31391106867F}" destId="{957D5CBE-C6A8-E144-B588-12D2610F8B77}" srcOrd="2" destOrd="0" parTransId="{705362BA-7D1A-3240-B253-57A6EC3D22DB}" sibTransId="{3EF14701-5483-C947-AFFF-244F5C6C69C6}"/>
    <dgm:cxn modelId="{F4806C1D-1C5A-204A-A2BF-7D248F3F7C30}" srcId="{8230FBD1-7CFA-B046-B7A6-31391106867F}" destId="{94F456F5-E010-3048-9B85-D85A5A0F75D6}" srcOrd="0" destOrd="0" parTransId="{D9F5631B-423B-9B48-9DC8-5DC08A65A96F}" sibTransId="{963F5F91-42A9-4048-9D7C-CDF989515993}"/>
    <dgm:cxn modelId="{B4418143-FB81-8341-B850-BDDD712EC791}" type="presOf" srcId="{40D3B06E-0115-BB4C-9733-FF7A6034C56E}" destId="{779F83B4-9038-D44F-A870-05F2B32A1B87}" srcOrd="0" destOrd="0" presId="urn:microsoft.com/office/officeart/2005/8/layout/pyramid2"/>
    <dgm:cxn modelId="{B9F80B4D-44D4-884A-A8C4-8DA7AF048D5E}" srcId="{8230FBD1-7CFA-B046-B7A6-31391106867F}" destId="{40D3B06E-0115-BB4C-9733-FF7A6034C56E}" srcOrd="1" destOrd="0" parTransId="{D1FA5C7E-6969-E145-B568-C7FFE08483BE}" sibTransId="{BFC4BA61-07FC-A94F-A1DE-B91AC5B52DB5}"/>
    <dgm:cxn modelId="{792FE552-F543-074A-B264-8CA14BF2EDA8}" type="presOf" srcId="{957D5CBE-C6A8-E144-B588-12D2610F8B77}" destId="{EE68EC21-BACF-7D48-8DDB-A38CA6DBB404}" srcOrd="0" destOrd="0" presId="urn:microsoft.com/office/officeart/2005/8/layout/pyramid2"/>
    <dgm:cxn modelId="{A82D8680-06A1-2643-B0F3-365966D4ACCF}" type="presOf" srcId="{72ED5811-8CAB-E74B-BE21-1BD8EE0BC653}" destId="{D497C5AD-6AA1-0C42-A8DD-ADB982FB294D}" srcOrd="0" destOrd="0" presId="urn:microsoft.com/office/officeart/2005/8/layout/pyramid2"/>
    <dgm:cxn modelId="{2CDDBB88-1458-7143-B914-241AC8CBD1D4}" type="presOf" srcId="{94F456F5-E010-3048-9B85-D85A5A0F75D6}" destId="{97D1628F-7550-0040-8CD0-37A9EF98D14E}" srcOrd="0" destOrd="0" presId="urn:microsoft.com/office/officeart/2005/8/layout/pyramid2"/>
    <dgm:cxn modelId="{7FE48BE5-C119-B049-88AE-C38C5C239FF1}" srcId="{8230FBD1-7CFA-B046-B7A6-31391106867F}" destId="{72ED5811-8CAB-E74B-BE21-1BD8EE0BC653}" srcOrd="3" destOrd="0" parTransId="{73FEC71E-6321-884B-9E68-7D05BEAC8F2D}" sibTransId="{12C91C59-21CE-234E-9520-0AB9101E0784}"/>
    <dgm:cxn modelId="{B4790E39-0946-F747-8AA2-DDE410A0CA89}" type="presParOf" srcId="{38F73FA3-3AC5-CC4A-BC71-EE38CB0E6ED6}" destId="{48DB38AB-E59E-2E49-ACDE-69D8667F7FC8}" srcOrd="0" destOrd="0" presId="urn:microsoft.com/office/officeart/2005/8/layout/pyramid2"/>
    <dgm:cxn modelId="{BB44881E-E164-9942-B3DE-4516B8A28598}" type="presParOf" srcId="{38F73FA3-3AC5-CC4A-BC71-EE38CB0E6ED6}" destId="{3CF8B0B8-2C9C-9646-BBCA-A66174C5C5BD}" srcOrd="1" destOrd="0" presId="urn:microsoft.com/office/officeart/2005/8/layout/pyramid2"/>
    <dgm:cxn modelId="{A97E9EF0-7FEA-B445-B33E-ECCD87455A82}" type="presParOf" srcId="{3CF8B0B8-2C9C-9646-BBCA-A66174C5C5BD}" destId="{97D1628F-7550-0040-8CD0-37A9EF98D14E}" srcOrd="0" destOrd="0" presId="urn:microsoft.com/office/officeart/2005/8/layout/pyramid2"/>
    <dgm:cxn modelId="{586B3DF2-11C0-6D47-864A-05FFC8E6C5DB}" type="presParOf" srcId="{3CF8B0B8-2C9C-9646-BBCA-A66174C5C5BD}" destId="{3EAE9885-0F77-1D45-895D-630A166A4086}" srcOrd="1" destOrd="0" presId="urn:microsoft.com/office/officeart/2005/8/layout/pyramid2"/>
    <dgm:cxn modelId="{402D6C21-5502-144D-8FD2-113D34790916}" type="presParOf" srcId="{3CF8B0B8-2C9C-9646-BBCA-A66174C5C5BD}" destId="{779F83B4-9038-D44F-A870-05F2B32A1B87}" srcOrd="2" destOrd="0" presId="urn:microsoft.com/office/officeart/2005/8/layout/pyramid2"/>
    <dgm:cxn modelId="{D233E2AB-6780-8349-AE0D-278BC779B25D}" type="presParOf" srcId="{3CF8B0B8-2C9C-9646-BBCA-A66174C5C5BD}" destId="{E4D34517-750F-9744-90D4-56E28C853B74}" srcOrd="3" destOrd="0" presId="urn:microsoft.com/office/officeart/2005/8/layout/pyramid2"/>
    <dgm:cxn modelId="{172A4D85-9F6E-FA4E-BA75-9338741D6B3C}" type="presParOf" srcId="{3CF8B0B8-2C9C-9646-BBCA-A66174C5C5BD}" destId="{EE68EC21-BACF-7D48-8DDB-A38CA6DBB404}" srcOrd="4" destOrd="0" presId="urn:microsoft.com/office/officeart/2005/8/layout/pyramid2"/>
    <dgm:cxn modelId="{03C06639-6F11-2744-BFF7-5FFC80B94A87}" type="presParOf" srcId="{3CF8B0B8-2C9C-9646-BBCA-A66174C5C5BD}" destId="{26D3C6D3-AC5E-674C-BA86-74D06D337C49}" srcOrd="5" destOrd="0" presId="urn:microsoft.com/office/officeart/2005/8/layout/pyramid2"/>
    <dgm:cxn modelId="{EF8D6ED2-04AD-3C40-8962-EFCA404E14ED}" type="presParOf" srcId="{3CF8B0B8-2C9C-9646-BBCA-A66174C5C5BD}" destId="{D497C5AD-6AA1-0C42-A8DD-ADB982FB294D}" srcOrd="6" destOrd="0" presId="urn:microsoft.com/office/officeart/2005/8/layout/pyramid2"/>
    <dgm:cxn modelId="{A5D63C43-51D0-B54B-9628-6327E2060E0A}" type="presParOf" srcId="{3CF8B0B8-2C9C-9646-BBCA-A66174C5C5BD}" destId="{EECB7374-962F-284A-BDE8-BE84FDA3E49F}" srcOrd="7" destOrd="0" presId="urn:microsoft.com/office/officeart/2005/8/layout/pyramid2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30FBD1-7CFA-B046-B7A6-31391106867F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456F5-E010-3048-9B85-D85A5A0F75D6}">
      <dgm:prSet phldrT="[Text]" custT="1"/>
      <dgm:spPr>
        <a:solidFill>
          <a:schemeClr val="accent3">
            <a:lumMod val="20000"/>
            <a:lumOff val="8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963F5F91-42A9-4048-9D7C-CDF989515993}" type="sibTrans" cxnId="{F4806C1D-1C5A-204A-A2BF-7D248F3F7C30}">
      <dgm:prSet/>
      <dgm:spPr/>
      <dgm:t>
        <a:bodyPr/>
        <a:lstStyle/>
        <a:p>
          <a:endParaRPr lang="en-US"/>
        </a:p>
      </dgm:t>
    </dgm:pt>
    <dgm:pt modelId="{D9F5631B-423B-9B48-9DC8-5DC08A65A96F}" type="parTrans" cxnId="{F4806C1D-1C5A-204A-A2BF-7D248F3F7C30}">
      <dgm:prSet/>
      <dgm:spPr/>
      <dgm:t>
        <a:bodyPr/>
        <a:lstStyle/>
        <a:p>
          <a:endParaRPr lang="en-US"/>
        </a:p>
      </dgm:t>
    </dgm:pt>
    <dgm:pt modelId="{40D3B06E-0115-BB4C-9733-FF7A6034C56E}">
      <dgm:prSet custT="1"/>
      <dgm:spPr>
        <a:solidFill>
          <a:schemeClr val="accent3">
            <a:lumMod val="40000"/>
            <a:lumOff val="6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D1FA5C7E-6969-E145-B568-C7FFE08483BE}" type="parTrans" cxnId="{B9F80B4D-44D4-884A-A8C4-8DA7AF048D5E}">
      <dgm:prSet/>
      <dgm:spPr/>
      <dgm:t>
        <a:bodyPr/>
        <a:lstStyle/>
        <a:p>
          <a:endParaRPr lang="en-US"/>
        </a:p>
      </dgm:t>
    </dgm:pt>
    <dgm:pt modelId="{BFC4BA61-07FC-A94F-A1DE-B91AC5B52DB5}" type="sibTrans" cxnId="{B9F80B4D-44D4-884A-A8C4-8DA7AF048D5E}">
      <dgm:prSet/>
      <dgm:spPr/>
      <dgm:t>
        <a:bodyPr/>
        <a:lstStyle/>
        <a:p>
          <a:endParaRPr lang="en-US"/>
        </a:p>
      </dgm:t>
    </dgm:pt>
    <dgm:pt modelId="{957D5CBE-C6A8-E144-B588-12D2610F8B77}">
      <dgm:prSet custT="1"/>
      <dgm:spPr>
        <a:solidFill>
          <a:schemeClr val="accent3">
            <a:lumMod val="60000"/>
            <a:lumOff val="4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705362BA-7D1A-3240-B253-57A6EC3D22DB}" type="parTrans" cxnId="{505F8514-1950-9D47-9B10-2C489C63CAB1}">
      <dgm:prSet/>
      <dgm:spPr/>
      <dgm:t>
        <a:bodyPr/>
        <a:lstStyle/>
        <a:p>
          <a:endParaRPr lang="en-US"/>
        </a:p>
      </dgm:t>
    </dgm:pt>
    <dgm:pt modelId="{3EF14701-5483-C947-AFFF-244F5C6C69C6}" type="sibTrans" cxnId="{505F8514-1950-9D47-9B10-2C489C63CAB1}">
      <dgm:prSet/>
      <dgm:spPr/>
      <dgm:t>
        <a:bodyPr/>
        <a:lstStyle/>
        <a:p>
          <a:endParaRPr lang="en-US"/>
        </a:p>
      </dgm:t>
    </dgm:pt>
    <dgm:pt modelId="{72ED5811-8CAB-E74B-BE21-1BD8EE0BC653}">
      <dgm:prSet custT="1"/>
      <dgm:spPr>
        <a:solidFill>
          <a:schemeClr val="accent3"/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Insert Text</a:t>
          </a:r>
        </a:p>
      </dgm:t>
    </dgm:pt>
    <dgm:pt modelId="{73FEC71E-6321-884B-9E68-7D05BEAC8F2D}" type="parTrans" cxnId="{7FE48BE5-C119-B049-88AE-C38C5C239FF1}">
      <dgm:prSet/>
      <dgm:spPr/>
      <dgm:t>
        <a:bodyPr/>
        <a:lstStyle/>
        <a:p>
          <a:endParaRPr lang="en-US"/>
        </a:p>
      </dgm:t>
    </dgm:pt>
    <dgm:pt modelId="{12C91C59-21CE-234E-9520-0AB9101E0784}" type="sibTrans" cxnId="{7FE48BE5-C119-B049-88AE-C38C5C239FF1}">
      <dgm:prSet/>
      <dgm:spPr/>
      <dgm:t>
        <a:bodyPr/>
        <a:lstStyle/>
        <a:p>
          <a:endParaRPr lang="en-US"/>
        </a:p>
      </dgm:t>
    </dgm:pt>
    <dgm:pt modelId="{56C45D94-A3E3-8144-9D0D-BF4963008D81}" type="pres">
      <dgm:prSet presAssocID="{8230FBD1-7CFA-B046-B7A6-31391106867F}" presName="Name0" presStyleCnt="0">
        <dgm:presLayoutVars>
          <dgm:chMax val="7"/>
          <dgm:resizeHandles val="exact"/>
        </dgm:presLayoutVars>
      </dgm:prSet>
      <dgm:spPr/>
    </dgm:pt>
    <dgm:pt modelId="{E17B1955-A26B-5C4C-848B-6711AEDBD9A6}" type="pres">
      <dgm:prSet presAssocID="{8230FBD1-7CFA-B046-B7A6-31391106867F}" presName="comp1" presStyleCnt="0"/>
      <dgm:spPr/>
    </dgm:pt>
    <dgm:pt modelId="{56E70608-4E78-FF4C-A17F-E515F455E090}" type="pres">
      <dgm:prSet presAssocID="{8230FBD1-7CFA-B046-B7A6-31391106867F}" presName="circle1" presStyleLbl="node1" presStyleIdx="0" presStyleCnt="4"/>
      <dgm:spPr/>
    </dgm:pt>
    <dgm:pt modelId="{E5D24165-2D41-9544-9841-8250115AEBC8}" type="pres">
      <dgm:prSet presAssocID="{8230FBD1-7CFA-B046-B7A6-31391106867F}" presName="c1text" presStyleLbl="node1" presStyleIdx="0" presStyleCnt="4">
        <dgm:presLayoutVars>
          <dgm:bulletEnabled val="1"/>
        </dgm:presLayoutVars>
      </dgm:prSet>
      <dgm:spPr/>
    </dgm:pt>
    <dgm:pt modelId="{0197C378-95B6-2146-87F3-C4BD3C5368A6}" type="pres">
      <dgm:prSet presAssocID="{8230FBD1-7CFA-B046-B7A6-31391106867F}" presName="comp2" presStyleCnt="0"/>
      <dgm:spPr/>
    </dgm:pt>
    <dgm:pt modelId="{B3B167FA-314D-794C-BBDF-7DBCB35464BE}" type="pres">
      <dgm:prSet presAssocID="{8230FBD1-7CFA-B046-B7A6-31391106867F}" presName="circle2" presStyleLbl="node1" presStyleIdx="1" presStyleCnt="4"/>
      <dgm:spPr/>
    </dgm:pt>
    <dgm:pt modelId="{C8E86219-87FA-3E42-86D5-6029CD5CECA2}" type="pres">
      <dgm:prSet presAssocID="{8230FBD1-7CFA-B046-B7A6-31391106867F}" presName="c2text" presStyleLbl="node1" presStyleIdx="1" presStyleCnt="4">
        <dgm:presLayoutVars>
          <dgm:bulletEnabled val="1"/>
        </dgm:presLayoutVars>
      </dgm:prSet>
      <dgm:spPr/>
    </dgm:pt>
    <dgm:pt modelId="{D5966144-D399-2943-9B9C-697488DCFB39}" type="pres">
      <dgm:prSet presAssocID="{8230FBD1-7CFA-B046-B7A6-31391106867F}" presName="comp3" presStyleCnt="0"/>
      <dgm:spPr/>
    </dgm:pt>
    <dgm:pt modelId="{A5DA3CFF-09F0-5844-A9E5-E2BE94DD3985}" type="pres">
      <dgm:prSet presAssocID="{8230FBD1-7CFA-B046-B7A6-31391106867F}" presName="circle3" presStyleLbl="node1" presStyleIdx="2" presStyleCnt="4"/>
      <dgm:spPr/>
    </dgm:pt>
    <dgm:pt modelId="{1DD336DD-A326-554F-8BAC-DE900F90523D}" type="pres">
      <dgm:prSet presAssocID="{8230FBD1-7CFA-B046-B7A6-31391106867F}" presName="c3text" presStyleLbl="node1" presStyleIdx="2" presStyleCnt="4">
        <dgm:presLayoutVars>
          <dgm:bulletEnabled val="1"/>
        </dgm:presLayoutVars>
      </dgm:prSet>
      <dgm:spPr/>
    </dgm:pt>
    <dgm:pt modelId="{BE55BA23-678A-9A4F-8D7E-7ACCF8FC7E5C}" type="pres">
      <dgm:prSet presAssocID="{8230FBD1-7CFA-B046-B7A6-31391106867F}" presName="comp4" presStyleCnt="0"/>
      <dgm:spPr/>
    </dgm:pt>
    <dgm:pt modelId="{DAE058A3-B4FF-6A4F-886E-65C556D9C33F}" type="pres">
      <dgm:prSet presAssocID="{8230FBD1-7CFA-B046-B7A6-31391106867F}" presName="circle4" presStyleLbl="node1" presStyleIdx="3" presStyleCnt="4"/>
      <dgm:spPr/>
    </dgm:pt>
    <dgm:pt modelId="{879270AA-CBBE-E349-BC0E-F23FDB6589B6}" type="pres">
      <dgm:prSet presAssocID="{8230FBD1-7CFA-B046-B7A6-31391106867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505F8514-1950-9D47-9B10-2C489C63CAB1}" srcId="{8230FBD1-7CFA-B046-B7A6-31391106867F}" destId="{957D5CBE-C6A8-E144-B588-12D2610F8B77}" srcOrd="2" destOrd="0" parTransId="{705362BA-7D1A-3240-B253-57A6EC3D22DB}" sibTransId="{3EF14701-5483-C947-AFFF-244F5C6C69C6}"/>
    <dgm:cxn modelId="{F4806C1D-1C5A-204A-A2BF-7D248F3F7C30}" srcId="{8230FBD1-7CFA-B046-B7A6-31391106867F}" destId="{94F456F5-E010-3048-9B85-D85A5A0F75D6}" srcOrd="0" destOrd="0" parTransId="{D9F5631B-423B-9B48-9DC8-5DC08A65A96F}" sibTransId="{963F5F91-42A9-4048-9D7C-CDF989515993}"/>
    <dgm:cxn modelId="{E1DF6640-2BF4-7E43-A5CE-95DE471E93FD}" type="presOf" srcId="{8230FBD1-7CFA-B046-B7A6-31391106867F}" destId="{56C45D94-A3E3-8144-9D0D-BF4963008D81}" srcOrd="0" destOrd="0" presId="urn:microsoft.com/office/officeart/2005/8/layout/venn2"/>
    <dgm:cxn modelId="{B9F80B4D-44D4-884A-A8C4-8DA7AF048D5E}" srcId="{8230FBD1-7CFA-B046-B7A6-31391106867F}" destId="{40D3B06E-0115-BB4C-9733-FF7A6034C56E}" srcOrd="1" destOrd="0" parTransId="{D1FA5C7E-6969-E145-B568-C7FFE08483BE}" sibTransId="{BFC4BA61-07FC-A94F-A1DE-B91AC5B52DB5}"/>
    <dgm:cxn modelId="{5C97535C-C577-2544-AE2B-B7F5F8367593}" type="presOf" srcId="{40D3B06E-0115-BB4C-9733-FF7A6034C56E}" destId="{B3B167FA-314D-794C-BBDF-7DBCB35464BE}" srcOrd="0" destOrd="0" presId="urn:microsoft.com/office/officeart/2005/8/layout/venn2"/>
    <dgm:cxn modelId="{29239465-34BD-994D-B993-0DBCF0382C81}" type="presOf" srcId="{72ED5811-8CAB-E74B-BE21-1BD8EE0BC653}" destId="{DAE058A3-B4FF-6A4F-886E-65C556D9C33F}" srcOrd="0" destOrd="0" presId="urn:microsoft.com/office/officeart/2005/8/layout/venn2"/>
    <dgm:cxn modelId="{F7A2667D-3B34-1944-8272-16BC7A3E2B60}" type="presOf" srcId="{94F456F5-E010-3048-9B85-D85A5A0F75D6}" destId="{E5D24165-2D41-9544-9841-8250115AEBC8}" srcOrd="1" destOrd="0" presId="urn:microsoft.com/office/officeart/2005/8/layout/venn2"/>
    <dgm:cxn modelId="{6137F28E-CA85-F64F-B286-530D3B5B95F0}" type="presOf" srcId="{957D5CBE-C6A8-E144-B588-12D2610F8B77}" destId="{1DD336DD-A326-554F-8BAC-DE900F90523D}" srcOrd="1" destOrd="0" presId="urn:microsoft.com/office/officeart/2005/8/layout/venn2"/>
    <dgm:cxn modelId="{53AE0E93-B5E1-E24C-8C05-757521C7F8BA}" type="presOf" srcId="{94F456F5-E010-3048-9B85-D85A5A0F75D6}" destId="{56E70608-4E78-FF4C-A17F-E515F455E090}" srcOrd="0" destOrd="0" presId="urn:microsoft.com/office/officeart/2005/8/layout/venn2"/>
    <dgm:cxn modelId="{FD7E4497-7496-B74D-9576-C30814517986}" type="presOf" srcId="{40D3B06E-0115-BB4C-9733-FF7A6034C56E}" destId="{C8E86219-87FA-3E42-86D5-6029CD5CECA2}" srcOrd="1" destOrd="0" presId="urn:microsoft.com/office/officeart/2005/8/layout/venn2"/>
    <dgm:cxn modelId="{544B8AC1-B910-CA47-BCA2-B116D169B48C}" type="presOf" srcId="{957D5CBE-C6A8-E144-B588-12D2610F8B77}" destId="{A5DA3CFF-09F0-5844-A9E5-E2BE94DD3985}" srcOrd="0" destOrd="0" presId="urn:microsoft.com/office/officeart/2005/8/layout/venn2"/>
    <dgm:cxn modelId="{7FE48BE5-C119-B049-88AE-C38C5C239FF1}" srcId="{8230FBD1-7CFA-B046-B7A6-31391106867F}" destId="{72ED5811-8CAB-E74B-BE21-1BD8EE0BC653}" srcOrd="3" destOrd="0" parTransId="{73FEC71E-6321-884B-9E68-7D05BEAC8F2D}" sibTransId="{12C91C59-21CE-234E-9520-0AB9101E0784}"/>
    <dgm:cxn modelId="{4A4A63EA-B0E9-B04B-8434-783BFF52C41F}" type="presOf" srcId="{72ED5811-8CAB-E74B-BE21-1BD8EE0BC653}" destId="{879270AA-CBBE-E349-BC0E-F23FDB6589B6}" srcOrd="1" destOrd="0" presId="urn:microsoft.com/office/officeart/2005/8/layout/venn2"/>
    <dgm:cxn modelId="{9F1D3977-AA65-0A42-8256-AD44396A8BCA}" type="presParOf" srcId="{56C45D94-A3E3-8144-9D0D-BF4963008D81}" destId="{E17B1955-A26B-5C4C-848B-6711AEDBD9A6}" srcOrd="0" destOrd="0" presId="urn:microsoft.com/office/officeart/2005/8/layout/venn2"/>
    <dgm:cxn modelId="{C00A9CF3-A063-434E-A988-4BC36BF3A8A2}" type="presParOf" srcId="{E17B1955-A26B-5C4C-848B-6711AEDBD9A6}" destId="{56E70608-4E78-FF4C-A17F-E515F455E090}" srcOrd="0" destOrd="0" presId="urn:microsoft.com/office/officeart/2005/8/layout/venn2"/>
    <dgm:cxn modelId="{E476E5AB-C022-FD4F-8A0F-C0CE71848416}" type="presParOf" srcId="{E17B1955-A26B-5C4C-848B-6711AEDBD9A6}" destId="{E5D24165-2D41-9544-9841-8250115AEBC8}" srcOrd="1" destOrd="0" presId="urn:microsoft.com/office/officeart/2005/8/layout/venn2"/>
    <dgm:cxn modelId="{13BFFE51-AD27-E54D-A2F6-2AD7B3F99E78}" type="presParOf" srcId="{56C45D94-A3E3-8144-9D0D-BF4963008D81}" destId="{0197C378-95B6-2146-87F3-C4BD3C5368A6}" srcOrd="1" destOrd="0" presId="urn:microsoft.com/office/officeart/2005/8/layout/venn2"/>
    <dgm:cxn modelId="{502DC68D-8F69-ED4B-935F-DA949B6EA844}" type="presParOf" srcId="{0197C378-95B6-2146-87F3-C4BD3C5368A6}" destId="{B3B167FA-314D-794C-BBDF-7DBCB35464BE}" srcOrd="0" destOrd="0" presId="urn:microsoft.com/office/officeart/2005/8/layout/venn2"/>
    <dgm:cxn modelId="{C04A9F23-9025-4E4E-AB35-2A6FB065FA5C}" type="presParOf" srcId="{0197C378-95B6-2146-87F3-C4BD3C5368A6}" destId="{C8E86219-87FA-3E42-86D5-6029CD5CECA2}" srcOrd="1" destOrd="0" presId="urn:microsoft.com/office/officeart/2005/8/layout/venn2"/>
    <dgm:cxn modelId="{77F82924-3FBF-5A49-8CCF-EF08E03FEBD9}" type="presParOf" srcId="{56C45D94-A3E3-8144-9D0D-BF4963008D81}" destId="{D5966144-D399-2943-9B9C-697488DCFB39}" srcOrd="2" destOrd="0" presId="urn:microsoft.com/office/officeart/2005/8/layout/venn2"/>
    <dgm:cxn modelId="{419CF745-61C1-AC4B-BE07-0C59F184FCA5}" type="presParOf" srcId="{D5966144-D399-2943-9B9C-697488DCFB39}" destId="{A5DA3CFF-09F0-5844-A9E5-E2BE94DD3985}" srcOrd="0" destOrd="0" presId="urn:microsoft.com/office/officeart/2005/8/layout/venn2"/>
    <dgm:cxn modelId="{79DA2799-998F-E643-A7CC-8C9A46609DE0}" type="presParOf" srcId="{D5966144-D399-2943-9B9C-697488DCFB39}" destId="{1DD336DD-A326-554F-8BAC-DE900F90523D}" srcOrd="1" destOrd="0" presId="urn:microsoft.com/office/officeart/2005/8/layout/venn2"/>
    <dgm:cxn modelId="{484822F0-2699-FF4D-949E-F8B841B0ED9A}" type="presParOf" srcId="{56C45D94-A3E3-8144-9D0D-BF4963008D81}" destId="{BE55BA23-678A-9A4F-8D7E-7ACCF8FC7E5C}" srcOrd="3" destOrd="0" presId="urn:microsoft.com/office/officeart/2005/8/layout/venn2"/>
    <dgm:cxn modelId="{F6F043B6-8E66-0A49-A910-123FC85F3522}" type="presParOf" srcId="{BE55BA23-678A-9A4F-8D7E-7ACCF8FC7E5C}" destId="{DAE058A3-B4FF-6A4F-886E-65C556D9C33F}" srcOrd="0" destOrd="0" presId="urn:microsoft.com/office/officeart/2005/8/layout/venn2"/>
    <dgm:cxn modelId="{DB08FCCF-F7D0-7043-B720-B189F54F54AC}" type="presParOf" srcId="{BE55BA23-678A-9A4F-8D7E-7ACCF8FC7E5C}" destId="{879270AA-CBBE-E349-BC0E-F23FDB6589B6}" srcOrd="1" destOrd="0" presId="urn:microsoft.com/office/officeart/2005/8/layout/venn2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935EA0-4EC2-9E42-8827-FE454788C1C2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A40C5BE1-33DF-F84C-ABED-0BB72D14876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Step One</a:t>
          </a:r>
        </a:p>
      </dgm:t>
    </dgm:pt>
    <dgm:pt modelId="{7C74B129-BBA8-2C4C-AD83-206E07B67E9B}" type="parTrans" cxnId="{49B77D70-C0E4-954F-961F-91A9B1AABED9}">
      <dgm:prSet/>
      <dgm:spPr/>
      <dgm:t>
        <a:bodyPr/>
        <a:lstStyle/>
        <a:p>
          <a:endParaRPr lang="en-US"/>
        </a:p>
      </dgm:t>
    </dgm:pt>
    <dgm:pt modelId="{87212C0A-F0CA-A044-B684-CD79DE3D4D73}" type="sibTrans" cxnId="{49B77D70-C0E4-954F-961F-91A9B1AABED9}">
      <dgm:prSet/>
      <dgm:spPr/>
      <dgm:t>
        <a:bodyPr/>
        <a:lstStyle/>
        <a:p>
          <a:endParaRPr lang="en-US"/>
        </a:p>
      </dgm:t>
    </dgm:pt>
    <dgm:pt modelId="{DA4459ED-CA02-834F-AD53-B44D48FBDDA5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r>
            <a:rPr lang="en-US" sz="1800" b="1" dirty="0"/>
            <a:t>Step Two</a:t>
          </a:r>
        </a:p>
      </dgm:t>
    </dgm:pt>
    <dgm:pt modelId="{91176A40-2F7A-6540-9EBB-5B5B09DAB722}" type="parTrans" cxnId="{5799F7C1-774A-1F4F-8283-3755E5D501CF}">
      <dgm:prSet/>
      <dgm:spPr/>
      <dgm:t>
        <a:bodyPr/>
        <a:lstStyle/>
        <a:p>
          <a:endParaRPr lang="en-US"/>
        </a:p>
      </dgm:t>
    </dgm:pt>
    <dgm:pt modelId="{F4308380-828E-9244-BD4D-E5CEA10B9FC9}" type="sibTrans" cxnId="{5799F7C1-774A-1F4F-8283-3755E5D501CF}">
      <dgm:prSet/>
      <dgm:spPr/>
      <dgm:t>
        <a:bodyPr/>
        <a:lstStyle/>
        <a:p>
          <a:endParaRPr lang="en-US"/>
        </a:p>
      </dgm:t>
    </dgm:pt>
    <dgm:pt modelId="{3501D665-E03B-AB4F-A1E5-34AD561FED7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Step Three</a:t>
          </a:r>
        </a:p>
      </dgm:t>
    </dgm:pt>
    <dgm:pt modelId="{850E54A0-210C-0B4A-A4F8-0EA9C4B9565C}" type="parTrans" cxnId="{B5BADFF1-161C-A84E-B5BC-198F28BEF5E1}">
      <dgm:prSet/>
      <dgm:spPr/>
      <dgm:t>
        <a:bodyPr/>
        <a:lstStyle/>
        <a:p>
          <a:endParaRPr lang="en-US"/>
        </a:p>
      </dgm:t>
    </dgm:pt>
    <dgm:pt modelId="{172C5415-E44D-A245-ABF9-EC454CA46BA9}" type="sibTrans" cxnId="{B5BADFF1-161C-A84E-B5BC-198F28BEF5E1}">
      <dgm:prSet/>
      <dgm:spPr/>
      <dgm:t>
        <a:bodyPr/>
        <a:lstStyle/>
        <a:p>
          <a:endParaRPr lang="en-US"/>
        </a:p>
      </dgm:t>
    </dgm:pt>
    <dgm:pt modelId="{7CA9EE08-E87A-964B-BA29-3D99B413B236}" type="pres">
      <dgm:prSet presAssocID="{A1935EA0-4EC2-9E42-8827-FE454788C1C2}" presName="Name0" presStyleCnt="0">
        <dgm:presLayoutVars>
          <dgm:dir/>
          <dgm:animLvl val="lvl"/>
          <dgm:resizeHandles val="exact"/>
        </dgm:presLayoutVars>
      </dgm:prSet>
      <dgm:spPr/>
    </dgm:pt>
    <dgm:pt modelId="{3BA78D1E-59A9-904B-9116-A7E46CE00A45}" type="pres">
      <dgm:prSet presAssocID="{A40C5BE1-33DF-F84C-ABED-0BB72D14876E}" presName="parTxOnly" presStyleLbl="node1" presStyleIdx="0" presStyleCnt="3" custScaleY="124002" custLinFactX="-26683" custLinFactNeighborX="-100000">
        <dgm:presLayoutVars>
          <dgm:chMax val="0"/>
          <dgm:chPref val="0"/>
          <dgm:bulletEnabled val="1"/>
        </dgm:presLayoutVars>
      </dgm:prSet>
      <dgm:spPr/>
    </dgm:pt>
    <dgm:pt modelId="{F06D7E76-DB3C-AF4F-933C-DE9BA6D26F80}" type="pres">
      <dgm:prSet presAssocID="{87212C0A-F0CA-A044-B684-CD79DE3D4D73}" presName="parTxOnlySpace" presStyleCnt="0"/>
      <dgm:spPr/>
    </dgm:pt>
    <dgm:pt modelId="{F03D4258-161D-D24B-8B70-682609EF3EFF}" type="pres">
      <dgm:prSet presAssocID="{DA4459ED-CA02-834F-AD53-B44D48FBDDA5}" presName="parTxOnly" presStyleLbl="node1" presStyleIdx="1" presStyleCnt="3" custScaleY="124002">
        <dgm:presLayoutVars>
          <dgm:chMax val="0"/>
          <dgm:chPref val="0"/>
          <dgm:bulletEnabled val="1"/>
        </dgm:presLayoutVars>
      </dgm:prSet>
      <dgm:spPr/>
    </dgm:pt>
    <dgm:pt modelId="{FDA1BDA4-50FC-5B4E-9E16-D68EBDEA18EE}" type="pres">
      <dgm:prSet presAssocID="{F4308380-828E-9244-BD4D-E5CEA10B9FC9}" presName="parTxOnlySpace" presStyleCnt="0"/>
      <dgm:spPr/>
    </dgm:pt>
    <dgm:pt modelId="{6F22BA0E-54FA-884A-B104-FC8CF29C34FB}" type="pres">
      <dgm:prSet presAssocID="{3501D665-E03B-AB4F-A1E5-34AD561FED74}" presName="parTxOnly" presStyleLbl="node1" presStyleIdx="2" presStyleCnt="3" custScaleY="124002">
        <dgm:presLayoutVars>
          <dgm:chMax val="0"/>
          <dgm:chPref val="0"/>
          <dgm:bulletEnabled val="1"/>
        </dgm:presLayoutVars>
      </dgm:prSet>
      <dgm:spPr/>
    </dgm:pt>
  </dgm:ptLst>
  <dgm:cxnLst>
    <dgm:cxn modelId="{BFC27230-ABBE-0447-833A-D968D727E148}" type="presOf" srcId="{A1935EA0-4EC2-9E42-8827-FE454788C1C2}" destId="{7CA9EE08-E87A-964B-BA29-3D99B413B236}" srcOrd="0" destOrd="0" presId="urn:microsoft.com/office/officeart/2005/8/layout/chevron1"/>
    <dgm:cxn modelId="{412C6D50-86EA-5745-B4F4-14BD7F06E288}" type="presOf" srcId="{A40C5BE1-33DF-F84C-ABED-0BB72D14876E}" destId="{3BA78D1E-59A9-904B-9116-A7E46CE00A45}" srcOrd="0" destOrd="0" presId="urn:microsoft.com/office/officeart/2005/8/layout/chevron1"/>
    <dgm:cxn modelId="{FC016F5D-1F7F-114D-8BDD-A6C26FF61CCA}" type="presOf" srcId="{3501D665-E03B-AB4F-A1E5-34AD561FED74}" destId="{6F22BA0E-54FA-884A-B104-FC8CF29C34FB}" srcOrd="0" destOrd="0" presId="urn:microsoft.com/office/officeart/2005/8/layout/chevron1"/>
    <dgm:cxn modelId="{49B77D70-C0E4-954F-961F-91A9B1AABED9}" srcId="{A1935EA0-4EC2-9E42-8827-FE454788C1C2}" destId="{A40C5BE1-33DF-F84C-ABED-0BB72D14876E}" srcOrd="0" destOrd="0" parTransId="{7C74B129-BBA8-2C4C-AD83-206E07B67E9B}" sibTransId="{87212C0A-F0CA-A044-B684-CD79DE3D4D73}"/>
    <dgm:cxn modelId="{74B29891-5804-5446-96CF-0C8702B138CF}" type="presOf" srcId="{DA4459ED-CA02-834F-AD53-B44D48FBDDA5}" destId="{F03D4258-161D-D24B-8B70-682609EF3EFF}" srcOrd="0" destOrd="0" presId="urn:microsoft.com/office/officeart/2005/8/layout/chevron1"/>
    <dgm:cxn modelId="{5799F7C1-774A-1F4F-8283-3755E5D501CF}" srcId="{A1935EA0-4EC2-9E42-8827-FE454788C1C2}" destId="{DA4459ED-CA02-834F-AD53-B44D48FBDDA5}" srcOrd="1" destOrd="0" parTransId="{91176A40-2F7A-6540-9EBB-5B5B09DAB722}" sibTransId="{F4308380-828E-9244-BD4D-E5CEA10B9FC9}"/>
    <dgm:cxn modelId="{B5BADFF1-161C-A84E-B5BC-198F28BEF5E1}" srcId="{A1935EA0-4EC2-9E42-8827-FE454788C1C2}" destId="{3501D665-E03B-AB4F-A1E5-34AD561FED74}" srcOrd="2" destOrd="0" parTransId="{850E54A0-210C-0B4A-A4F8-0EA9C4B9565C}" sibTransId="{172C5415-E44D-A245-ABF9-EC454CA46BA9}"/>
    <dgm:cxn modelId="{5C14C552-64EC-F246-AB7F-C227C80AA705}" type="presParOf" srcId="{7CA9EE08-E87A-964B-BA29-3D99B413B236}" destId="{3BA78D1E-59A9-904B-9116-A7E46CE00A45}" srcOrd="0" destOrd="0" presId="urn:microsoft.com/office/officeart/2005/8/layout/chevron1"/>
    <dgm:cxn modelId="{AF4B472A-0C72-D346-9596-46CFB1591B4C}" type="presParOf" srcId="{7CA9EE08-E87A-964B-BA29-3D99B413B236}" destId="{F06D7E76-DB3C-AF4F-933C-DE9BA6D26F80}" srcOrd="1" destOrd="0" presId="urn:microsoft.com/office/officeart/2005/8/layout/chevron1"/>
    <dgm:cxn modelId="{872D7552-3DDB-E64D-A34C-67112ADBEDAD}" type="presParOf" srcId="{7CA9EE08-E87A-964B-BA29-3D99B413B236}" destId="{F03D4258-161D-D24B-8B70-682609EF3EFF}" srcOrd="2" destOrd="0" presId="urn:microsoft.com/office/officeart/2005/8/layout/chevron1"/>
    <dgm:cxn modelId="{A730E438-3EE6-BA4C-9221-3295749B0E1E}" type="presParOf" srcId="{7CA9EE08-E87A-964B-BA29-3D99B413B236}" destId="{FDA1BDA4-50FC-5B4E-9E16-D68EBDEA18EE}" srcOrd="3" destOrd="0" presId="urn:microsoft.com/office/officeart/2005/8/layout/chevron1"/>
    <dgm:cxn modelId="{13A07120-DD98-2744-BD0D-DD9424AC79B1}" type="presParOf" srcId="{7CA9EE08-E87A-964B-BA29-3D99B413B236}" destId="{6F22BA0E-54FA-884A-B104-FC8CF29C34F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996DC-63C1-7C40-AACC-07B25CDB0932}">
      <dsp:nvSpPr>
        <dsp:cNvPr id="0" name=""/>
        <dsp:cNvSpPr/>
      </dsp:nvSpPr>
      <dsp:spPr>
        <a:xfrm>
          <a:off x="3235523" y="610526"/>
          <a:ext cx="1656953" cy="110463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3267877" y="642880"/>
        <a:ext cx="1592245" cy="1039927"/>
      </dsp:txXfrm>
    </dsp:sp>
    <dsp:sp modelId="{66189945-EADF-2744-BDFA-7016B0472E3C}">
      <dsp:nvSpPr>
        <dsp:cNvPr id="0" name=""/>
        <dsp:cNvSpPr/>
      </dsp:nvSpPr>
      <dsp:spPr>
        <a:xfrm>
          <a:off x="1909960" y="171516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2154039" y="0"/>
              </a:moveTo>
              <a:lnTo>
                <a:pt x="215403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8825C-6B61-0C45-B3A3-D63F26C6AF43}">
      <dsp:nvSpPr>
        <dsp:cNvPr id="0" name=""/>
        <dsp:cNvSpPr/>
      </dsp:nvSpPr>
      <dsp:spPr>
        <a:xfrm>
          <a:off x="1081484" y="2157015"/>
          <a:ext cx="1656953" cy="110463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1113838" y="2189369"/>
        <a:ext cx="1592245" cy="1039927"/>
      </dsp:txXfrm>
    </dsp:sp>
    <dsp:sp modelId="{66570CBA-0256-1E4F-8BA5-652BE73E6246}">
      <dsp:nvSpPr>
        <dsp:cNvPr id="0" name=""/>
        <dsp:cNvSpPr/>
      </dsp:nvSpPr>
      <dsp:spPr>
        <a:xfrm>
          <a:off x="832941" y="3261651"/>
          <a:ext cx="1077019" cy="441854"/>
        </a:xfrm>
        <a:custGeom>
          <a:avLst/>
          <a:gdLst/>
          <a:ahLst/>
          <a:cxnLst/>
          <a:rect l="0" t="0" r="0" b="0"/>
          <a:pathLst>
            <a:path>
              <a:moveTo>
                <a:pt x="1077019" y="0"/>
              </a:moveTo>
              <a:lnTo>
                <a:pt x="107701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A99C8-382C-DD4A-ACF3-B60834E55936}">
      <dsp:nvSpPr>
        <dsp:cNvPr id="0" name=""/>
        <dsp:cNvSpPr/>
      </dsp:nvSpPr>
      <dsp:spPr>
        <a:xfrm>
          <a:off x="4464" y="3703505"/>
          <a:ext cx="1656953" cy="110463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36818" y="3735859"/>
        <a:ext cx="1592245" cy="1039927"/>
      </dsp:txXfrm>
    </dsp:sp>
    <dsp:sp modelId="{67AE5140-2514-0B40-8606-405BF04AC0DD}">
      <dsp:nvSpPr>
        <dsp:cNvPr id="0" name=""/>
        <dsp:cNvSpPr/>
      </dsp:nvSpPr>
      <dsp:spPr>
        <a:xfrm>
          <a:off x="1909960" y="3261651"/>
          <a:ext cx="107701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1077019" y="220927"/>
              </a:lnTo>
              <a:lnTo>
                <a:pt x="1077019" y="441854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EAFED-FEF6-C646-97B0-AA2B072CE9D0}">
      <dsp:nvSpPr>
        <dsp:cNvPr id="0" name=""/>
        <dsp:cNvSpPr/>
      </dsp:nvSpPr>
      <dsp:spPr>
        <a:xfrm>
          <a:off x="2158503" y="3703505"/>
          <a:ext cx="1656953" cy="110463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2190857" y="3735859"/>
        <a:ext cx="1592245" cy="1039927"/>
      </dsp:txXfrm>
    </dsp:sp>
    <dsp:sp modelId="{1F726573-8EF8-7D4E-A94D-0E3A4BF89D79}">
      <dsp:nvSpPr>
        <dsp:cNvPr id="0" name=""/>
        <dsp:cNvSpPr/>
      </dsp:nvSpPr>
      <dsp:spPr>
        <a:xfrm>
          <a:off x="4064000" y="1715161"/>
          <a:ext cx="215403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2154039" y="220927"/>
              </a:lnTo>
              <a:lnTo>
                <a:pt x="2154039" y="441854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EF987-94D8-044F-B2B6-B804E784502D}">
      <dsp:nvSpPr>
        <dsp:cNvPr id="0" name=""/>
        <dsp:cNvSpPr/>
      </dsp:nvSpPr>
      <dsp:spPr>
        <a:xfrm>
          <a:off x="5389562" y="2157015"/>
          <a:ext cx="1656953" cy="110463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5421916" y="2189369"/>
        <a:ext cx="1592245" cy="1039927"/>
      </dsp:txXfrm>
    </dsp:sp>
    <dsp:sp modelId="{76384521-3B1C-F948-B932-FE754F541A6F}">
      <dsp:nvSpPr>
        <dsp:cNvPr id="0" name=""/>
        <dsp:cNvSpPr/>
      </dsp:nvSpPr>
      <dsp:spPr>
        <a:xfrm>
          <a:off x="5141019" y="3261651"/>
          <a:ext cx="1077019" cy="441854"/>
        </a:xfrm>
        <a:custGeom>
          <a:avLst/>
          <a:gdLst/>
          <a:ahLst/>
          <a:cxnLst/>
          <a:rect l="0" t="0" r="0" b="0"/>
          <a:pathLst>
            <a:path>
              <a:moveTo>
                <a:pt x="1077019" y="0"/>
              </a:moveTo>
              <a:lnTo>
                <a:pt x="1077019" y="220927"/>
              </a:lnTo>
              <a:lnTo>
                <a:pt x="0" y="220927"/>
              </a:lnTo>
              <a:lnTo>
                <a:pt x="0" y="441854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E24BC-6D57-AA44-90A5-40E833C1280D}">
      <dsp:nvSpPr>
        <dsp:cNvPr id="0" name=""/>
        <dsp:cNvSpPr/>
      </dsp:nvSpPr>
      <dsp:spPr>
        <a:xfrm>
          <a:off x="4312542" y="3703505"/>
          <a:ext cx="1656953" cy="110463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4344896" y="3735859"/>
        <a:ext cx="1592245" cy="1039927"/>
      </dsp:txXfrm>
    </dsp:sp>
    <dsp:sp modelId="{C97E623E-AB73-D643-9752-2252360F23FA}">
      <dsp:nvSpPr>
        <dsp:cNvPr id="0" name=""/>
        <dsp:cNvSpPr/>
      </dsp:nvSpPr>
      <dsp:spPr>
        <a:xfrm>
          <a:off x="6218039" y="3261651"/>
          <a:ext cx="1077019" cy="4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27"/>
              </a:lnTo>
              <a:lnTo>
                <a:pt x="1077019" y="220927"/>
              </a:lnTo>
              <a:lnTo>
                <a:pt x="1077019" y="441854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17F61-DD7E-5943-8BCF-DE7831D20344}">
      <dsp:nvSpPr>
        <dsp:cNvPr id="0" name=""/>
        <dsp:cNvSpPr/>
      </dsp:nvSpPr>
      <dsp:spPr>
        <a:xfrm>
          <a:off x="6466582" y="3703505"/>
          <a:ext cx="1656953" cy="1104635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6498936" y="3735859"/>
        <a:ext cx="1592245" cy="1039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96C79-E75D-184F-941B-88E9F3557DB4}">
      <dsp:nvSpPr>
        <dsp:cNvPr id="0" name=""/>
        <dsp:cNvSpPr/>
      </dsp:nvSpPr>
      <dsp:spPr>
        <a:xfrm>
          <a:off x="3000" y="2645"/>
          <a:ext cx="8121999" cy="148822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46589" y="46234"/>
        <a:ext cx="8034821" cy="1401044"/>
      </dsp:txXfrm>
    </dsp:sp>
    <dsp:sp modelId="{9D7E6174-DBD2-9041-A7D8-C490DDD91C44}">
      <dsp:nvSpPr>
        <dsp:cNvPr id="0" name=""/>
        <dsp:cNvSpPr/>
      </dsp:nvSpPr>
      <dsp:spPr>
        <a:xfrm>
          <a:off x="3000" y="1633329"/>
          <a:ext cx="3979156" cy="1488222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46589" y="1676918"/>
        <a:ext cx="3891978" cy="1401044"/>
      </dsp:txXfrm>
    </dsp:sp>
    <dsp:sp modelId="{39BFB675-C705-FA44-98B5-FE1CD0960A92}">
      <dsp:nvSpPr>
        <dsp:cNvPr id="0" name=""/>
        <dsp:cNvSpPr/>
      </dsp:nvSpPr>
      <dsp:spPr>
        <a:xfrm>
          <a:off x="3000" y="3264013"/>
          <a:ext cx="1948656" cy="1488222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46589" y="3307602"/>
        <a:ext cx="1861478" cy="1401044"/>
      </dsp:txXfrm>
    </dsp:sp>
    <dsp:sp modelId="{56169212-DFB7-D54B-9712-35374F4B6892}">
      <dsp:nvSpPr>
        <dsp:cNvPr id="0" name=""/>
        <dsp:cNvSpPr/>
      </dsp:nvSpPr>
      <dsp:spPr>
        <a:xfrm>
          <a:off x="2033500" y="3264013"/>
          <a:ext cx="1948656" cy="1488222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2077089" y="3307602"/>
        <a:ext cx="1861478" cy="1401044"/>
      </dsp:txXfrm>
    </dsp:sp>
    <dsp:sp modelId="{3492624F-7C1A-A247-A1A3-C7D3F529D237}">
      <dsp:nvSpPr>
        <dsp:cNvPr id="0" name=""/>
        <dsp:cNvSpPr/>
      </dsp:nvSpPr>
      <dsp:spPr>
        <a:xfrm>
          <a:off x="4145843" y="1633329"/>
          <a:ext cx="3979156" cy="1488222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4189432" y="1676918"/>
        <a:ext cx="3891978" cy="1401044"/>
      </dsp:txXfrm>
    </dsp:sp>
    <dsp:sp modelId="{7322C32C-E8BE-A14C-8CDD-A6F6AD466C0E}">
      <dsp:nvSpPr>
        <dsp:cNvPr id="0" name=""/>
        <dsp:cNvSpPr/>
      </dsp:nvSpPr>
      <dsp:spPr>
        <a:xfrm>
          <a:off x="4145843" y="3264013"/>
          <a:ext cx="1948656" cy="1488222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4189432" y="3307602"/>
        <a:ext cx="1861478" cy="1401044"/>
      </dsp:txXfrm>
    </dsp:sp>
    <dsp:sp modelId="{4CDC95F5-ABCE-EA4E-8AC7-547D613B5BDF}">
      <dsp:nvSpPr>
        <dsp:cNvPr id="0" name=""/>
        <dsp:cNvSpPr/>
      </dsp:nvSpPr>
      <dsp:spPr>
        <a:xfrm>
          <a:off x="6176343" y="3264013"/>
          <a:ext cx="1948656" cy="1488222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Insert Text</a:t>
          </a:r>
          <a:endParaRPr lang="en-US" sz="1600" b="1" kern="1200" dirty="0"/>
        </a:p>
      </dsp:txBody>
      <dsp:txXfrm>
        <a:off x="6219932" y="3307602"/>
        <a:ext cx="1861478" cy="1401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0637C-EE13-C446-AAEE-5B11370D7ACD}">
      <dsp:nvSpPr>
        <dsp:cNvPr id="0" name=""/>
        <dsp:cNvSpPr/>
      </dsp:nvSpPr>
      <dsp:spPr>
        <a:xfrm>
          <a:off x="2064384" y="550959"/>
          <a:ext cx="3671785" cy="367178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rgbClr val="20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8E582-D1B5-F246-904F-147BED8654EC}">
      <dsp:nvSpPr>
        <dsp:cNvPr id="0" name=""/>
        <dsp:cNvSpPr/>
      </dsp:nvSpPr>
      <dsp:spPr>
        <a:xfrm>
          <a:off x="2064384" y="550959"/>
          <a:ext cx="3671785" cy="3671785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rgbClr val="20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B72E9-E3E8-3746-BD69-032B62147A69}">
      <dsp:nvSpPr>
        <dsp:cNvPr id="0" name=""/>
        <dsp:cNvSpPr/>
      </dsp:nvSpPr>
      <dsp:spPr>
        <a:xfrm>
          <a:off x="2064384" y="550959"/>
          <a:ext cx="3671785" cy="3671785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rgbClr val="20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E58EB-C543-7D40-9F01-5F7E3F9C42D8}">
      <dsp:nvSpPr>
        <dsp:cNvPr id="0" name=""/>
        <dsp:cNvSpPr/>
      </dsp:nvSpPr>
      <dsp:spPr>
        <a:xfrm>
          <a:off x="2064384" y="550959"/>
          <a:ext cx="3671785" cy="3671785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rgbClr val="2032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F0463-C9A0-EA43-93C1-2069B3C3BCF3}">
      <dsp:nvSpPr>
        <dsp:cNvPr id="0" name=""/>
        <dsp:cNvSpPr/>
      </dsp:nvSpPr>
      <dsp:spPr>
        <a:xfrm>
          <a:off x="3054709" y="1541284"/>
          <a:ext cx="1691135" cy="1691135"/>
        </a:xfrm>
        <a:prstGeom prst="ellipse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302370" y="1788945"/>
        <a:ext cx="1195813" cy="1195813"/>
      </dsp:txXfrm>
    </dsp:sp>
    <dsp:sp modelId="{FE501D9C-BEE2-9144-9A5C-AE2B8F21CAE2}">
      <dsp:nvSpPr>
        <dsp:cNvPr id="0" name=""/>
        <dsp:cNvSpPr/>
      </dsp:nvSpPr>
      <dsp:spPr>
        <a:xfrm>
          <a:off x="3308379" y="1678"/>
          <a:ext cx="1183795" cy="118379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481742" y="175041"/>
        <a:ext cx="837069" cy="837069"/>
      </dsp:txXfrm>
    </dsp:sp>
    <dsp:sp modelId="{B811794E-3CE1-6B40-8C90-83B0FBB76785}">
      <dsp:nvSpPr>
        <dsp:cNvPr id="0" name=""/>
        <dsp:cNvSpPr/>
      </dsp:nvSpPr>
      <dsp:spPr>
        <a:xfrm>
          <a:off x="5101655" y="1794954"/>
          <a:ext cx="1183795" cy="118379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5275018" y="1968317"/>
        <a:ext cx="837069" cy="837069"/>
      </dsp:txXfrm>
    </dsp:sp>
    <dsp:sp modelId="{8DC25C35-5EBB-9F43-9217-A6FFFAA3348A}">
      <dsp:nvSpPr>
        <dsp:cNvPr id="0" name=""/>
        <dsp:cNvSpPr/>
      </dsp:nvSpPr>
      <dsp:spPr>
        <a:xfrm>
          <a:off x="3308379" y="3588231"/>
          <a:ext cx="1183795" cy="118379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481742" y="3761594"/>
        <a:ext cx="837069" cy="837069"/>
      </dsp:txXfrm>
    </dsp:sp>
    <dsp:sp modelId="{05CA1503-534B-A24B-B77C-1720AF9308D8}">
      <dsp:nvSpPr>
        <dsp:cNvPr id="0" name=""/>
        <dsp:cNvSpPr/>
      </dsp:nvSpPr>
      <dsp:spPr>
        <a:xfrm>
          <a:off x="1515103" y="1794954"/>
          <a:ext cx="1183795" cy="118379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1688466" y="1968317"/>
        <a:ext cx="837069" cy="837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2A21-52C6-4E4D-8C16-4405B343C11F}">
      <dsp:nvSpPr>
        <dsp:cNvPr id="0" name=""/>
        <dsp:cNvSpPr/>
      </dsp:nvSpPr>
      <dsp:spPr>
        <a:xfrm>
          <a:off x="0" y="3782790"/>
          <a:ext cx="7313706" cy="827582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Step Four</a:t>
          </a:r>
        </a:p>
      </dsp:txBody>
      <dsp:txXfrm>
        <a:off x="0" y="3782790"/>
        <a:ext cx="7313706" cy="827582"/>
      </dsp:txXfrm>
    </dsp:sp>
    <dsp:sp modelId="{D08A2987-CEA9-C349-B412-33A6D4EB003C}">
      <dsp:nvSpPr>
        <dsp:cNvPr id="0" name=""/>
        <dsp:cNvSpPr/>
      </dsp:nvSpPr>
      <dsp:spPr>
        <a:xfrm rot="10800000">
          <a:off x="0" y="2542085"/>
          <a:ext cx="7313706" cy="1272821"/>
        </a:xfrm>
        <a:prstGeom prst="upArrowCallou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Step Three</a:t>
          </a:r>
        </a:p>
      </dsp:txBody>
      <dsp:txXfrm rot="10800000">
        <a:off x="0" y="2542085"/>
        <a:ext cx="7313706" cy="827041"/>
      </dsp:txXfrm>
    </dsp:sp>
    <dsp:sp modelId="{88586C1E-C9A2-F248-9F08-3F9BEF8C10B3}">
      <dsp:nvSpPr>
        <dsp:cNvPr id="0" name=""/>
        <dsp:cNvSpPr/>
      </dsp:nvSpPr>
      <dsp:spPr>
        <a:xfrm rot="10800000">
          <a:off x="0" y="1261975"/>
          <a:ext cx="7313706" cy="1272821"/>
        </a:xfrm>
        <a:prstGeom prst="upArrowCallou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Step Two</a:t>
          </a:r>
        </a:p>
      </dsp:txBody>
      <dsp:txXfrm rot="10800000">
        <a:off x="0" y="1261975"/>
        <a:ext cx="7313706" cy="827041"/>
      </dsp:txXfrm>
    </dsp:sp>
    <dsp:sp modelId="{6D2D7BC6-A7B8-134E-A16D-CA42FFD9A37A}">
      <dsp:nvSpPr>
        <dsp:cNvPr id="0" name=""/>
        <dsp:cNvSpPr/>
      </dsp:nvSpPr>
      <dsp:spPr>
        <a:xfrm rot="10800000">
          <a:off x="0" y="16205"/>
          <a:ext cx="7313706" cy="1272821"/>
        </a:xfrm>
        <a:prstGeom prst="upArrowCallou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Step One</a:t>
          </a:r>
        </a:p>
      </dsp:txBody>
      <dsp:txXfrm rot="10800000">
        <a:off x="0" y="16205"/>
        <a:ext cx="7313706" cy="8270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5822E-85BD-3B4D-B117-1A6939BD4EF3}">
      <dsp:nvSpPr>
        <dsp:cNvPr id="0" name=""/>
        <dsp:cNvSpPr/>
      </dsp:nvSpPr>
      <dsp:spPr>
        <a:xfrm>
          <a:off x="943038" y="1248384"/>
          <a:ext cx="3745153" cy="374515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52098-5653-B445-9BEE-1D2B634AC649}">
      <dsp:nvSpPr>
        <dsp:cNvPr id="0" name=""/>
        <dsp:cNvSpPr/>
      </dsp:nvSpPr>
      <dsp:spPr>
        <a:xfrm>
          <a:off x="1478283" y="1783629"/>
          <a:ext cx="2674663" cy="267466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B5D56-4441-CD42-B483-5D1C0463F743}">
      <dsp:nvSpPr>
        <dsp:cNvPr id="0" name=""/>
        <dsp:cNvSpPr/>
      </dsp:nvSpPr>
      <dsp:spPr>
        <a:xfrm>
          <a:off x="2013216" y="2318562"/>
          <a:ext cx="1604798" cy="160479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EE9CA-5C50-A84A-A92E-25422E5D5D83}">
      <dsp:nvSpPr>
        <dsp:cNvPr id="0" name=""/>
        <dsp:cNvSpPr/>
      </dsp:nvSpPr>
      <dsp:spPr>
        <a:xfrm>
          <a:off x="2548149" y="2853494"/>
          <a:ext cx="534932" cy="53493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5756A-F10C-854B-BE64-3F642ED3FE7A}">
      <dsp:nvSpPr>
        <dsp:cNvPr id="0" name=""/>
        <dsp:cNvSpPr/>
      </dsp:nvSpPr>
      <dsp:spPr>
        <a:xfrm>
          <a:off x="5312384" y="0"/>
          <a:ext cx="1872576" cy="895715"/>
        </a:xfrm>
        <a:prstGeom prst="rect">
          <a:avLst/>
        </a:prstGeom>
        <a:solidFill>
          <a:schemeClr val="accent3"/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5312384" y="0"/>
        <a:ext cx="1872576" cy="895715"/>
      </dsp:txXfrm>
    </dsp:sp>
    <dsp:sp modelId="{0D03F17C-CBAC-5345-84EF-68A8DB6AC09F}">
      <dsp:nvSpPr>
        <dsp:cNvPr id="0" name=""/>
        <dsp:cNvSpPr/>
      </dsp:nvSpPr>
      <dsp:spPr>
        <a:xfrm>
          <a:off x="4844240" y="447857"/>
          <a:ext cx="468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986E9-2540-C544-A90C-A5A7699B4B3D}">
      <dsp:nvSpPr>
        <dsp:cNvPr id="0" name=""/>
        <dsp:cNvSpPr/>
      </dsp:nvSpPr>
      <dsp:spPr>
        <a:xfrm rot="5400000">
          <a:off x="2491035" y="742788"/>
          <a:ext cx="2646575" cy="20598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2AAFC-49CE-B148-BFA9-158BF9792494}">
      <dsp:nvSpPr>
        <dsp:cNvPr id="0" name=""/>
        <dsp:cNvSpPr/>
      </dsp:nvSpPr>
      <dsp:spPr>
        <a:xfrm>
          <a:off x="5312384" y="895715"/>
          <a:ext cx="1872576" cy="89571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5312384" y="895715"/>
        <a:ext cx="1872576" cy="895715"/>
      </dsp:txXfrm>
    </dsp:sp>
    <dsp:sp modelId="{829118D5-4415-524C-8F24-AEAA2B02E5F3}">
      <dsp:nvSpPr>
        <dsp:cNvPr id="0" name=""/>
        <dsp:cNvSpPr/>
      </dsp:nvSpPr>
      <dsp:spPr>
        <a:xfrm>
          <a:off x="4844240" y="1343573"/>
          <a:ext cx="468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14DE1-526D-084B-A0DD-EFA9D9E0FD20}">
      <dsp:nvSpPr>
        <dsp:cNvPr id="0" name=""/>
        <dsp:cNvSpPr/>
      </dsp:nvSpPr>
      <dsp:spPr>
        <a:xfrm rot="5400000">
          <a:off x="2949192" y="1623836"/>
          <a:ext cx="2173437" cy="16135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6A18-E84A-2740-9C84-F4EA215BBF11}">
      <dsp:nvSpPr>
        <dsp:cNvPr id="0" name=""/>
        <dsp:cNvSpPr/>
      </dsp:nvSpPr>
      <dsp:spPr>
        <a:xfrm>
          <a:off x="5312384" y="1791431"/>
          <a:ext cx="1872576" cy="89571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5312384" y="1791431"/>
        <a:ext cx="1872576" cy="895715"/>
      </dsp:txXfrm>
    </dsp:sp>
    <dsp:sp modelId="{D7F1E424-A8C2-6243-AC2A-9C70618CE6A4}">
      <dsp:nvSpPr>
        <dsp:cNvPr id="0" name=""/>
        <dsp:cNvSpPr/>
      </dsp:nvSpPr>
      <dsp:spPr>
        <a:xfrm>
          <a:off x="4844240" y="2239289"/>
          <a:ext cx="468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CB872-D0DE-7443-96F2-3377E8DAC7F9}">
      <dsp:nvSpPr>
        <dsp:cNvPr id="0" name=""/>
        <dsp:cNvSpPr/>
      </dsp:nvSpPr>
      <dsp:spPr>
        <a:xfrm rot="5400000">
          <a:off x="3392681" y="2444961"/>
          <a:ext cx="1657854" cy="124526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9B8C3-731E-F247-A49B-0F5D11B582E0}">
      <dsp:nvSpPr>
        <dsp:cNvPr id="0" name=""/>
        <dsp:cNvSpPr/>
      </dsp:nvSpPr>
      <dsp:spPr>
        <a:xfrm>
          <a:off x="5312384" y="2687147"/>
          <a:ext cx="1872576" cy="89571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50800"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5312384" y="2687147"/>
        <a:ext cx="1872576" cy="895715"/>
      </dsp:txXfrm>
    </dsp:sp>
    <dsp:sp modelId="{3FD5445F-5FC4-DC43-807B-D69587A43B2A}">
      <dsp:nvSpPr>
        <dsp:cNvPr id="0" name=""/>
        <dsp:cNvSpPr/>
      </dsp:nvSpPr>
      <dsp:spPr>
        <a:xfrm>
          <a:off x="4844240" y="3135005"/>
          <a:ext cx="468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09AB8-AC05-974D-84E1-85445453D18E}">
      <dsp:nvSpPr>
        <dsp:cNvPr id="0" name=""/>
        <dsp:cNvSpPr/>
      </dsp:nvSpPr>
      <dsp:spPr>
        <a:xfrm rot="5400000">
          <a:off x="3837230" y="3269331"/>
          <a:ext cx="1139525" cy="87012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B38AB-E59E-2E49-ACDE-69D8667F7FC8}">
      <dsp:nvSpPr>
        <dsp:cNvPr id="0" name=""/>
        <dsp:cNvSpPr/>
      </dsp:nvSpPr>
      <dsp:spPr>
        <a:xfrm>
          <a:off x="1192715" y="0"/>
          <a:ext cx="4993538" cy="4993538"/>
        </a:xfrm>
        <a:prstGeom prst="triangl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1628F-7550-0040-8CD0-37A9EF98D14E}">
      <dsp:nvSpPr>
        <dsp:cNvPr id="0" name=""/>
        <dsp:cNvSpPr/>
      </dsp:nvSpPr>
      <dsp:spPr>
        <a:xfrm>
          <a:off x="3689484" y="499841"/>
          <a:ext cx="3245799" cy="887523"/>
        </a:xfrm>
        <a:prstGeom prst="roundRect">
          <a:avLst/>
        </a:prstGeom>
        <a:solidFill>
          <a:schemeClr val="accent3">
            <a:lumMod val="75000"/>
          </a:schemeClr>
        </a:solidFill>
        <a:ln w="508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732809" y="543166"/>
        <a:ext cx="3159149" cy="800873"/>
      </dsp:txXfrm>
    </dsp:sp>
    <dsp:sp modelId="{779F83B4-9038-D44F-A870-05F2B32A1B87}">
      <dsp:nvSpPr>
        <dsp:cNvPr id="0" name=""/>
        <dsp:cNvSpPr/>
      </dsp:nvSpPr>
      <dsp:spPr>
        <a:xfrm>
          <a:off x="3689484" y="1498305"/>
          <a:ext cx="3245799" cy="887523"/>
        </a:xfrm>
        <a:prstGeom prst="roundRect">
          <a:avLst/>
        </a:prstGeom>
        <a:solidFill>
          <a:schemeClr val="accent3">
            <a:lumMod val="75000"/>
          </a:schemeClr>
        </a:solidFill>
        <a:ln w="508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732809" y="1541630"/>
        <a:ext cx="3159149" cy="800873"/>
      </dsp:txXfrm>
    </dsp:sp>
    <dsp:sp modelId="{EE68EC21-BACF-7D48-8DDB-A38CA6DBB404}">
      <dsp:nvSpPr>
        <dsp:cNvPr id="0" name=""/>
        <dsp:cNvSpPr/>
      </dsp:nvSpPr>
      <dsp:spPr>
        <a:xfrm>
          <a:off x="3689484" y="2496769"/>
          <a:ext cx="3245799" cy="887523"/>
        </a:xfrm>
        <a:prstGeom prst="roundRect">
          <a:avLst/>
        </a:prstGeom>
        <a:solidFill>
          <a:schemeClr val="accent3">
            <a:lumMod val="75000"/>
          </a:schemeClr>
        </a:solidFill>
        <a:ln w="508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732809" y="2540094"/>
        <a:ext cx="3159149" cy="800873"/>
      </dsp:txXfrm>
    </dsp:sp>
    <dsp:sp modelId="{D497C5AD-6AA1-0C42-A8DD-ADB982FB294D}">
      <dsp:nvSpPr>
        <dsp:cNvPr id="0" name=""/>
        <dsp:cNvSpPr/>
      </dsp:nvSpPr>
      <dsp:spPr>
        <a:xfrm>
          <a:off x="3689484" y="3495232"/>
          <a:ext cx="3245799" cy="887523"/>
        </a:xfrm>
        <a:prstGeom prst="roundRect">
          <a:avLst/>
        </a:prstGeom>
        <a:solidFill>
          <a:schemeClr val="accent3">
            <a:lumMod val="75000"/>
          </a:schemeClr>
        </a:solidFill>
        <a:ln w="508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732809" y="3538557"/>
        <a:ext cx="3159149" cy="800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0608-4E78-FF4C-A17F-E515F455E090}">
      <dsp:nvSpPr>
        <dsp:cNvPr id="0" name=""/>
        <dsp:cNvSpPr/>
      </dsp:nvSpPr>
      <dsp:spPr>
        <a:xfrm>
          <a:off x="1567230" y="0"/>
          <a:ext cx="4993538" cy="499353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365903" y="249676"/>
        <a:ext cx="1396193" cy="749030"/>
      </dsp:txXfrm>
    </dsp:sp>
    <dsp:sp modelId="{B3B167FA-314D-794C-BBDF-7DBCB35464BE}">
      <dsp:nvSpPr>
        <dsp:cNvPr id="0" name=""/>
        <dsp:cNvSpPr/>
      </dsp:nvSpPr>
      <dsp:spPr>
        <a:xfrm>
          <a:off x="2066584" y="998707"/>
          <a:ext cx="3994830" cy="399483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365903" y="1238397"/>
        <a:ext cx="1396193" cy="719069"/>
      </dsp:txXfrm>
    </dsp:sp>
    <dsp:sp modelId="{A5DA3CFF-09F0-5844-A9E5-E2BE94DD3985}">
      <dsp:nvSpPr>
        <dsp:cNvPr id="0" name=""/>
        <dsp:cNvSpPr/>
      </dsp:nvSpPr>
      <dsp:spPr>
        <a:xfrm>
          <a:off x="2565938" y="1997415"/>
          <a:ext cx="2996122" cy="299612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365903" y="2222124"/>
        <a:ext cx="1396193" cy="674127"/>
      </dsp:txXfrm>
    </dsp:sp>
    <dsp:sp modelId="{DAE058A3-B4FF-6A4F-886E-65C556D9C33F}">
      <dsp:nvSpPr>
        <dsp:cNvPr id="0" name=""/>
        <dsp:cNvSpPr/>
      </dsp:nvSpPr>
      <dsp:spPr>
        <a:xfrm>
          <a:off x="3065292" y="2996122"/>
          <a:ext cx="1997415" cy="1997415"/>
        </a:xfrm>
        <a:prstGeom prst="ellipse">
          <a:avLst/>
        </a:prstGeom>
        <a:solidFill>
          <a:schemeClr val="accent3"/>
        </a:solidFill>
        <a:ln w="508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Insert Text</a:t>
          </a:r>
        </a:p>
      </dsp:txBody>
      <dsp:txXfrm>
        <a:off x="3357807" y="3495476"/>
        <a:ext cx="1412385" cy="998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78D1E-59A9-904B-9116-A7E46CE00A45}">
      <dsp:nvSpPr>
        <dsp:cNvPr id="0" name=""/>
        <dsp:cNvSpPr/>
      </dsp:nvSpPr>
      <dsp:spPr>
        <a:xfrm>
          <a:off x="0" y="538840"/>
          <a:ext cx="3391985" cy="1682452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Step One</a:t>
          </a:r>
        </a:p>
      </dsp:txBody>
      <dsp:txXfrm>
        <a:off x="841226" y="538840"/>
        <a:ext cx="1709533" cy="1682452"/>
      </dsp:txXfrm>
    </dsp:sp>
    <dsp:sp modelId="{F03D4258-161D-D24B-8B70-682609EF3EFF}">
      <dsp:nvSpPr>
        <dsp:cNvPr id="0" name=""/>
        <dsp:cNvSpPr/>
      </dsp:nvSpPr>
      <dsp:spPr>
        <a:xfrm>
          <a:off x="3055571" y="538840"/>
          <a:ext cx="3391985" cy="1682452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Step Two</a:t>
          </a:r>
        </a:p>
      </dsp:txBody>
      <dsp:txXfrm>
        <a:off x="3896797" y="538840"/>
        <a:ext cx="1709533" cy="1682452"/>
      </dsp:txXfrm>
    </dsp:sp>
    <dsp:sp modelId="{6F22BA0E-54FA-884A-B104-FC8CF29C34FB}">
      <dsp:nvSpPr>
        <dsp:cNvPr id="0" name=""/>
        <dsp:cNvSpPr/>
      </dsp:nvSpPr>
      <dsp:spPr>
        <a:xfrm>
          <a:off x="6108358" y="538840"/>
          <a:ext cx="3391985" cy="1682452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Step Three</a:t>
          </a:r>
        </a:p>
      </dsp:txBody>
      <dsp:txXfrm>
        <a:off x="6949584" y="538840"/>
        <a:ext cx="1709533" cy="1682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8966F2-21A1-4B2B-ADA6-AD0BB447B7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468BB-CDF2-4507-B4EF-7B369D307A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AAC3A-BD1F-4A00-9099-74B95789FE00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BCF7D-6037-48D3-84E5-56B8B05521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9E732-656C-4BB5-ACCB-1568C5C66D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F51D9-0FEB-436E-9280-D6033F6035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84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59C8A-39F6-4045-9163-4042C4C26B15}" type="datetimeFigureOut">
              <a:rPr lang="en-GB" smtClean="0"/>
              <a:pPr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0952-48CC-46D7-9FCD-59FAD40CC0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3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Hertfordshire logo">
            <a:extLst>
              <a:ext uri="{FF2B5EF4-FFF2-40B4-BE49-F238E27FC236}">
                <a16:creationId xmlns:a16="http://schemas.microsoft.com/office/drawing/2014/main" id="{16E4BB13-0D32-AA4A-BF91-2B76A7C18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2854800"/>
            <a:ext cx="6501600" cy="1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FCF96-B7D6-4CCD-A4AE-46A67249D3BD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1F3B7A-B2BF-40FC-8EB2-F1C37D3164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53999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 dirty="0"/>
              <a:t>Add Text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94F40C-42CE-410C-9924-223F095B01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9976" y="2728801"/>
            <a:ext cx="2959200" cy="3164000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DD66DCB-A130-45DF-A1D5-B79F722495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45955" y="2728801"/>
            <a:ext cx="2959200" cy="3164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4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7C322-846C-9045-AD91-A93C82FC5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2035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9ABCF9A5-761F-434B-BBB5-D788CB1E79D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40400" y="140400"/>
            <a:ext cx="11916000" cy="6580800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0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 countri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B2996-A3B8-FB47-A5F4-F6B98880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 acr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E5EDA-48D0-A340-A68A-55343065B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FF30E-522D-6E4B-AFF5-83340729A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your fi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13B5D-581B-174C-BA97-9284B7D66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s in wo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7F818-D5CB-E846-83E7-F7E6C370C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8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Abro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024706-80F5-4B49-A4BF-488E8480F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unte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E04EB-B0D8-584B-BAE8-8B7E80DCA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2A8F1C-944D-43D8-8C86-1352523501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1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962000"/>
            <a:ext cx="7200000" cy="408766"/>
          </a:xfrm>
        </p:spPr>
        <p:txBody>
          <a:bodyPr anchor="t" anchorCtr="0">
            <a:spAutoFit/>
          </a:bodyPr>
          <a:lstStyle>
            <a:lvl1pPr>
              <a:lnSpc>
                <a:spcPts val="3360"/>
              </a:lnSpc>
              <a:defRPr sz="2800" b="1" kern="9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2728800"/>
            <a:ext cx="9000000" cy="1641475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5775" b="1" kern="5000" spc="-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D04609-EA00-435E-8BE3-5DB9B94448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6400" y="1962000"/>
            <a:ext cx="622800" cy="2772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69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20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7CF99-E260-014A-99A6-5B51BEA7C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9880E3-4DE3-A642-9738-DF49DDCC9AC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70139" y="4079342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F37D495-D835-8E4B-A177-5E12F893DDC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077200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</a:t>
            </a:r>
            <a:r>
              <a:rPr lang="en-US" dirty="0"/>
              <a:t>Text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804C7E-983C-9246-90C0-AF8A0CE2CA8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23669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</a:t>
            </a:r>
            <a:r>
              <a:rPr lang="en-US" dirty="0"/>
              <a:t>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410427-8F1D-7541-9C05-AFDD353167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62175" y="1640942"/>
            <a:ext cx="2160587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B7D5964-7A97-5742-8717-CCB747F84A0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15705" y="1640942"/>
            <a:ext cx="2160587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344933FE-A401-A841-9AC3-B75285AA32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69236" y="1640942"/>
            <a:ext cx="2160587" cy="2160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1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CE188-32E7-4242-9E44-E8055FC03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02" y="5511600"/>
            <a:ext cx="2242795" cy="39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844" y="1964352"/>
            <a:ext cx="11828559" cy="105157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GB" sz="7386" spc="-3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8186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E80A-BFEC-E24A-B510-73A571F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25B4-144A-5B4A-8EAD-2022412D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4000" y="1890000"/>
            <a:ext cx="10031156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CF2CA0-CCE3-4304-8F31-4D1CC50BC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" y="5511600"/>
            <a:ext cx="2242800" cy="3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000" y="1890000"/>
            <a:ext cx="7200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449821-0D0D-644D-97A3-D56097A9C6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6EB17-8019-7B4E-B53C-76B057A7C31F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3EF50-F00F-9643-BE53-F0A5272FC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998" y="5517266"/>
            <a:ext cx="2244881" cy="3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0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BDFA-876B-4255-A301-F62F1EDD8D6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73668" y="2717444"/>
            <a:ext cx="4903200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4pPr>
              <a:defRPr/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2717444"/>
            <a:ext cx="4456800" cy="3175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4pPr>
              <a:defRPr/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dirty="0"/>
              <a:t>Add Text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19DAE-53D8-4F04-A4B9-B6EDFC23886D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63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805" userDrawn="1">
          <p15:clr>
            <a:srgbClr val="FBAE40"/>
          </p15:clr>
        </p15:guide>
        <p15:guide id="3" pos="3989" userDrawn="1">
          <p15:clr>
            <a:srgbClr val="FBAE40"/>
          </p15:clr>
        </p15:guide>
        <p15:guide id="4" pos="370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2717600"/>
            <a:ext cx="10251722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/>
          <a:p>
            <a:r>
              <a:rPr lang="en-US" dirty="0"/>
              <a:t>Click to add title.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3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rg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9D4C03-E8B1-644E-949B-F7AF91181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GB" dirty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DA17D-AAE6-954F-93C6-90B8D7B80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62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35952" y="2728800"/>
            <a:ext cx="2959200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GB" spc="-100" baseline="0" dirty="0"/>
            </a:lvl4pPr>
            <a:lvl5pPr>
              <a:defRPr spc="-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 dirty="0"/>
              <a:t>Add Text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4043F1-6F14-49BD-83CA-12B559ABC1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088" y="2728913"/>
            <a:ext cx="6400800" cy="412908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1C537-0174-43E5-8B81-C80AF1D06831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A62CF-E2B4-496D-829D-DCE372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4EF4-0E07-4BF3-A4AB-3E8632AA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139" y="2717600"/>
            <a:ext cx="10279150" cy="317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b="1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27A5D-B761-4C2F-97E6-5D8254424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139" y="775255"/>
            <a:ext cx="7176911" cy="2308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61B1-4E4B-4F85-ACA3-C34023D7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1333" y="783355"/>
            <a:ext cx="1400528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0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3" r:id="rId3"/>
    <p:sldLayoutId id="2147483677" r:id="rId4"/>
    <p:sldLayoutId id="2147483652" r:id="rId5"/>
    <p:sldLayoutId id="2147483682" r:id="rId6"/>
    <p:sldLayoutId id="2147483721" r:id="rId7"/>
    <p:sldLayoutId id="2147483722" r:id="rId8"/>
    <p:sldLayoutId id="2147483684" r:id="rId9"/>
    <p:sldLayoutId id="2147483685" r:id="rId10"/>
    <p:sldLayoutId id="2147483686" r:id="rId11"/>
    <p:sldLayoutId id="2147483723" r:id="rId12"/>
    <p:sldLayoutId id="2147483700" r:id="rId13"/>
    <p:sldLayoutId id="2147483714" r:id="rId14"/>
    <p:sldLayoutId id="2147483715" r:id="rId15"/>
    <p:sldLayoutId id="2147483716" r:id="rId16"/>
    <p:sldLayoutId id="2147483717" r:id="rId17"/>
    <p:sldLayoutId id="2147483719" r:id="rId18"/>
    <p:sldLayoutId id="2147483718" r:id="rId19"/>
    <p:sldLayoutId id="2147483720" r:id="rId20"/>
    <p:sldLayoutId id="2147483706" r:id="rId21"/>
    <p:sldLayoutId id="2147483697" r:id="rId22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2000" spc="-100" baseline="0">
          <a:solidFill>
            <a:srgbClr val="20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b="1" kern="2000" spc="-100" baseline="0">
          <a:solidFill>
            <a:srgbClr val="20323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Char char="■"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rgbClr val="20323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rgbClr val="20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07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604" userDrawn="1">
          <p15:clr>
            <a:srgbClr val="F26B43"/>
          </p15:clr>
        </p15:guide>
        <p15:guide id="10" orient="horz" pos="3712" userDrawn="1">
          <p15:clr>
            <a:srgbClr val="F26B43"/>
          </p15:clr>
        </p15:guide>
        <p15:guide id="11" orient="horz" pos="1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80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8B36CFC-2545-6947-91B4-A4648D893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4238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BD071475-F1A3-514E-A3AA-9644BF18CE4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7373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64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3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3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4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6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80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1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27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AEE4-CC66-FE42-B0C3-2CC7AFD37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5DA97-5166-7F4B-BC83-F50AC8BED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F4D14-5620-EC41-A86C-6CC3CFD6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84311-58F1-BD4D-8FED-50D72C3D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53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2306DF-6E3B-9A48-8601-D60714F5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A9E60-4B7D-3C4A-AA91-22DE4EC6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EEF1E-9E66-6A43-B46C-F3E8B772E105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761B3-2CAA-F24E-A160-5A679196D441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99138-87A3-BF43-BE19-D92175D52B33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D3F75F-8FA4-E447-A0EB-7FACAB455CB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4F6038-D8CB-CB47-B86A-CC43C520967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F0BC6C-FD35-7744-8EBD-F9A6A76DBA5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65427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FEF7C8-4722-1A4D-BA7C-09BDBEC7F29B}"/>
              </a:ext>
            </a:extLst>
          </p:cNvPr>
          <p:cNvSpPr txBox="1">
            <a:spLocks/>
          </p:cNvSpPr>
          <p:nvPr/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2000" spc="-100" baseline="0">
                <a:solidFill>
                  <a:srgbClr val="2032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A56822-219D-2B4B-BBB5-9CCF51CA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7B58C6-E435-FC46-A271-72DB9291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48A96E1-FC91-984A-B6E1-9025CE9E5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63134"/>
              </p:ext>
            </p:extLst>
          </p:nvPr>
        </p:nvGraphicFramePr>
        <p:xfrm>
          <a:off x="970138" y="2717600"/>
          <a:ext cx="10263012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5753">
                  <a:extLst>
                    <a:ext uri="{9D8B030D-6E8A-4147-A177-3AD203B41FA5}">
                      <a16:colId xmlns:a16="http://schemas.microsoft.com/office/drawing/2014/main" val="996209570"/>
                    </a:ext>
                  </a:extLst>
                </a:gridCol>
                <a:gridCol w="2565753">
                  <a:extLst>
                    <a:ext uri="{9D8B030D-6E8A-4147-A177-3AD203B41FA5}">
                      <a16:colId xmlns:a16="http://schemas.microsoft.com/office/drawing/2014/main" val="2894188001"/>
                    </a:ext>
                  </a:extLst>
                </a:gridCol>
                <a:gridCol w="2565753">
                  <a:extLst>
                    <a:ext uri="{9D8B030D-6E8A-4147-A177-3AD203B41FA5}">
                      <a16:colId xmlns:a16="http://schemas.microsoft.com/office/drawing/2014/main" val="983446459"/>
                    </a:ext>
                  </a:extLst>
                </a:gridCol>
                <a:gridCol w="2565753">
                  <a:extLst>
                    <a:ext uri="{9D8B030D-6E8A-4147-A177-3AD203B41FA5}">
                      <a16:colId xmlns:a16="http://schemas.microsoft.com/office/drawing/2014/main" val="1589783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7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1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0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42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98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4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0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77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88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7780D05-12AB-534D-8E9F-C7D2EEB8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C3B2F3-2796-8345-840B-07657317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6A1926F-527B-B34D-A427-74A0BA457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796620"/>
              </p:ext>
            </p:extLst>
          </p:nvPr>
        </p:nvGraphicFramePr>
        <p:xfrm>
          <a:off x="970139" y="2548072"/>
          <a:ext cx="5314604" cy="404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B483B35D-C3F7-7D43-B8C9-A2DD0A15FC3B}"/>
              </a:ext>
            </a:extLst>
          </p:cNvPr>
          <p:cNvSpPr txBox="1">
            <a:spLocks/>
          </p:cNvSpPr>
          <p:nvPr/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2000" spc="-100" baseline="0">
                <a:solidFill>
                  <a:srgbClr val="2032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74E999E-F9C7-8A4F-95AC-8CA5E01C8218}"/>
              </a:ext>
            </a:extLst>
          </p:cNvPr>
          <p:cNvSpPr txBox="1">
            <a:spLocks/>
          </p:cNvSpPr>
          <p:nvPr/>
        </p:nvSpPr>
        <p:spPr>
          <a:xfrm>
            <a:off x="6720841" y="2548072"/>
            <a:ext cx="4512310" cy="4046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2000" spc="-1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Char char="■"/>
              <a:defRPr lang="en-GB" sz="2400" kern="2000" spc="-100" baseline="0" dirty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b="0" dirty="0">
                <a:solidFill>
                  <a:srgbClr val="203232"/>
                </a:solidFill>
              </a:rPr>
              <a:t>How to edit this pie chart.</a:t>
            </a:r>
          </a:p>
          <a:p>
            <a:pPr lvl="3"/>
            <a:endParaRPr lang="en-US" b="0" dirty="0">
              <a:solidFill>
                <a:srgbClr val="203232"/>
              </a:solidFill>
            </a:endParaRPr>
          </a:p>
          <a:p>
            <a:pPr lvl="3"/>
            <a:r>
              <a:rPr lang="en-US" sz="1800" b="0" dirty="0">
                <a:solidFill>
                  <a:srgbClr val="203232"/>
                </a:solidFill>
              </a:rPr>
              <a:t>Step one: Select the chart.</a:t>
            </a:r>
          </a:p>
          <a:p>
            <a:pPr lvl="3"/>
            <a:endParaRPr lang="en-US" sz="1800" b="0" dirty="0">
              <a:solidFill>
                <a:srgbClr val="203232"/>
              </a:solidFill>
            </a:endParaRPr>
          </a:p>
          <a:p>
            <a:pPr lvl="3"/>
            <a:r>
              <a:rPr lang="en-US" sz="1800" b="0" dirty="0">
                <a:solidFill>
                  <a:srgbClr val="203232"/>
                </a:solidFill>
              </a:rPr>
              <a:t>Step Two: In the top navigation panel,</a:t>
            </a:r>
          </a:p>
          <a:p>
            <a:pPr lvl="3"/>
            <a:r>
              <a:rPr lang="en-US" sz="1800" b="0" dirty="0">
                <a:solidFill>
                  <a:srgbClr val="203232"/>
                </a:solidFill>
              </a:rPr>
              <a:t>select ‘Chart Design’.</a:t>
            </a:r>
          </a:p>
          <a:p>
            <a:pPr lvl="3"/>
            <a:endParaRPr lang="en-US" sz="1800" b="0" dirty="0">
              <a:solidFill>
                <a:srgbClr val="203232"/>
              </a:solidFill>
            </a:endParaRPr>
          </a:p>
          <a:p>
            <a:pPr lvl="3"/>
            <a:r>
              <a:rPr lang="en-US" sz="1800" b="0" dirty="0">
                <a:solidFill>
                  <a:srgbClr val="203232"/>
                </a:solidFill>
              </a:rPr>
              <a:t>Step Three: Select the ‘Edit data in Excel’ Icon. This will open up an Excel document.</a:t>
            </a:r>
          </a:p>
          <a:p>
            <a:pPr lvl="3"/>
            <a:endParaRPr lang="en-US" sz="1800" b="0" dirty="0">
              <a:solidFill>
                <a:srgbClr val="203232"/>
              </a:solidFill>
            </a:endParaRPr>
          </a:p>
          <a:p>
            <a:pPr lvl="3"/>
            <a:r>
              <a:rPr lang="en-US" sz="1800" b="0" dirty="0">
                <a:solidFill>
                  <a:srgbClr val="203232"/>
                </a:solidFill>
              </a:rPr>
              <a:t>Step Four: From this Excel document you can edit and input your own data. This will automatically change the appearance of the pie chart.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6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772861C-C146-1E42-86A2-A4EDCEF1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7AB65A-A102-024A-9143-D744445B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20E538-CBAD-E041-85EB-362D0A865BE5}"/>
              </a:ext>
            </a:extLst>
          </p:cNvPr>
          <p:cNvSpPr txBox="1">
            <a:spLocks/>
          </p:cNvSpPr>
          <p:nvPr/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2000" spc="-100" baseline="0">
                <a:solidFill>
                  <a:srgbClr val="2032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D09F81-C431-F445-A1EA-5246B1EF11A2}"/>
              </a:ext>
            </a:extLst>
          </p:cNvPr>
          <p:cNvSpPr txBox="1">
            <a:spLocks/>
          </p:cNvSpPr>
          <p:nvPr/>
        </p:nvSpPr>
        <p:spPr>
          <a:xfrm>
            <a:off x="6720841" y="2548072"/>
            <a:ext cx="4512310" cy="4046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2000" spc="-1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Char char="■"/>
              <a:defRPr lang="en-GB" sz="2400" kern="2000" spc="-100" baseline="0" dirty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2400" dirty="0"/>
              <a:t>How to edit this line chart.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one: Select the chart.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Two: In the top navigation panel,</a:t>
            </a:r>
          </a:p>
          <a:p>
            <a:pPr lvl="3"/>
            <a:r>
              <a:rPr lang="en-US" dirty="0"/>
              <a:t>select ‘Chart Design’.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Three: Select the ‘Edit data in Excel’ Icon. This will open up an Excel document.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Four: From this Excel document you can edit and input your own data. This will automatically change the appearance of the line chart.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32B627-A76B-4642-BD7D-6204659F2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420305"/>
              </p:ext>
            </p:extLst>
          </p:nvPr>
        </p:nvGraphicFramePr>
        <p:xfrm>
          <a:off x="954000" y="2548072"/>
          <a:ext cx="5488413" cy="400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219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32F8ABF-82C3-7A4C-A47A-E744FF9F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36392A-DA7E-3343-8499-8BAB205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8008FE-3569-B847-87BD-B53C2C53B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663663"/>
              </p:ext>
            </p:extLst>
          </p:nvPr>
        </p:nvGraphicFramePr>
        <p:xfrm>
          <a:off x="970139" y="2549960"/>
          <a:ext cx="5125861" cy="404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13D6CC1-11E6-1248-BEFC-DB7729EC6823}"/>
              </a:ext>
            </a:extLst>
          </p:cNvPr>
          <p:cNvSpPr txBox="1">
            <a:spLocks/>
          </p:cNvSpPr>
          <p:nvPr/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kern="2000" spc="-100" baseline="0">
                <a:solidFill>
                  <a:srgbClr val="2032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D7E549-FECD-4E40-A690-3C59E849A52F}"/>
              </a:ext>
            </a:extLst>
          </p:cNvPr>
          <p:cNvSpPr txBox="1">
            <a:spLocks/>
          </p:cNvSpPr>
          <p:nvPr/>
        </p:nvSpPr>
        <p:spPr>
          <a:xfrm>
            <a:off x="6720841" y="2548072"/>
            <a:ext cx="4512310" cy="4046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2000" spc="-1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Char char="■"/>
              <a:defRPr lang="en-GB" sz="2400" kern="2000" spc="-100" baseline="0" dirty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2400" dirty="0"/>
              <a:t>How to edit this bar chart.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one: Select the chart.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Two: In the top navigation panel,</a:t>
            </a:r>
          </a:p>
          <a:p>
            <a:pPr lvl="3"/>
            <a:r>
              <a:rPr lang="en-US" dirty="0"/>
              <a:t>select ‘Chart Design’.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Three: Select the ‘Edit data in Excel’ Icon. This will open up an Excel document.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Step Four: From this Excel document you can edit and input your own data. This will automatically change the appearance of the bar chart.</a:t>
            </a:r>
          </a:p>
        </p:txBody>
      </p:sp>
    </p:spTree>
    <p:extLst>
      <p:ext uri="{BB962C8B-B14F-4D97-AF65-F5344CB8AC3E}">
        <p14:creationId xmlns:p14="http://schemas.microsoft.com/office/powerpoint/2010/main" val="417008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402572C-308A-9749-A578-7788046B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C92FE9-5B72-964F-9655-026C85A2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A4E3C9-BEF5-664E-873D-EFBB8D1DB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689707"/>
              </p:ext>
            </p:extLst>
          </p:nvPr>
        </p:nvGraphicFramePr>
        <p:xfrm>
          <a:off x="2032000" y="13715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82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2613928-BFED-F44C-9B9D-D9EBB644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1BFC62-A3D7-9840-8A1E-9303637B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AB51C0-9CD6-A643-9F5D-728338CB1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424881"/>
              </p:ext>
            </p:extLst>
          </p:nvPr>
        </p:nvGraphicFramePr>
        <p:xfrm>
          <a:off x="2032000" y="1640942"/>
          <a:ext cx="8128000" cy="475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214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719F11-B2DB-D64C-9938-E62F8E7C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4A64CF9-354C-DF41-BCD8-5D0AC0E1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807A26-8711-894A-B95A-2CA274DA2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845640"/>
              </p:ext>
            </p:extLst>
          </p:nvPr>
        </p:nvGraphicFramePr>
        <p:xfrm>
          <a:off x="2195723" y="1532966"/>
          <a:ext cx="7800554" cy="477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064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D62EDA3-83E3-A842-BE56-481646A8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9D0E86-9AE9-B948-927C-28BAFA70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913E52-5A70-624B-8807-6BAE38741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031103"/>
              </p:ext>
            </p:extLst>
          </p:nvPr>
        </p:nvGraphicFramePr>
        <p:xfrm>
          <a:off x="2507627" y="1546813"/>
          <a:ext cx="7313706" cy="46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153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7965ABA-2E31-DC4D-BCAD-9E92572F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42E6DFB-2DCB-7744-BCD7-61B5EB90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F41E73-5532-DF4B-A831-BC8392BD1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266302"/>
              </p:ext>
            </p:extLst>
          </p:nvPr>
        </p:nvGraphicFramePr>
        <p:xfrm>
          <a:off x="2032000" y="1506472"/>
          <a:ext cx="8128000" cy="49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86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D9D8228-727F-1E46-B5AD-91D158B82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BC183-8AA5-EC44-9987-D65F5C18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9611-42EE-7840-81EE-DD6B1A99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FA3829-F12C-214D-8FBA-7E1A740F6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4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7AEE1BA-89E6-4D42-8484-03025023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0FB5D5-E8FD-2A42-97B5-A9990A60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84312A-68D4-4E45-8FB3-124084A57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699270"/>
              </p:ext>
            </p:extLst>
          </p:nvPr>
        </p:nvGraphicFramePr>
        <p:xfrm>
          <a:off x="2032000" y="1506472"/>
          <a:ext cx="8128000" cy="49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08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F1F292D-835D-5849-AC56-E0F65FAA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545C32D-77CA-1B47-A8A0-9F75F2D7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886672-E8F2-6246-A278-01F27FC14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843263"/>
              </p:ext>
            </p:extLst>
          </p:nvPr>
        </p:nvGraphicFramePr>
        <p:xfrm>
          <a:off x="2032000" y="1506472"/>
          <a:ext cx="8128000" cy="49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904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EF43110-7A9D-7A4D-83D1-083B404F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139" y="775255"/>
            <a:ext cx="7176911" cy="230832"/>
          </a:xfrm>
        </p:spPr>
        <p:txBody>
          <a:bodyPr/>
          <a:lstStyle/>
          <a:p>
            <a:r>
              <a:rPr lang="en-GB" dirty="0"/>
              <a:t>PRESENTATION TITLE (ADD VIA INSERT, HEADER &amp; FOOTER)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DDC9B3-2B24-9347-8502-78AB3063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333" y="783355"/>
            <a:ext cx="1400528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32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937588-8AAF-A649-B56A-EE8D6BF98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666921"/>
              </p:ext>
            </p:extLst>
          </p:nvPr>
        </p:nvGraphicFramePr>
        <p:xfrm>
          <a:off x="1503539" y="1345633"/>
          <a:ext cx="9503128" cy="276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4B895C-F6EC-E944-9C80-B7490D8DF748}"/>
              </a:ext>
            </a:extLst>
          </p:cNvPr>
          <p:cNvSpPr txBox="1">
            <a:spLocks/>
          </p:cNvSpPr>
          <p:nvPr/>
        </p:nvSpPr>
        <p:spPr>
          <a:xfrm>
            <a:off x="1503540" y="3861824"/>
            <a:ext cx="2551994" cy="2252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b="1" kern="2000" spc="-1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Char char="■"/>
              <a:defRPr lang="en-GB" sz="2400" kern="2000" spc="-100" baseline="0" dirty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rgbClr val="203232"/>
                </a:solidFill>
              </a:rPr>
              <a:t>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448F23-CB22-1543-B89C-07F554B20594}"/>
              </a:ext>
            </a:extLst>
          </p:cNvPr>
          <p:cNvSpPr txBox="1">
            <a:spLocks/>
          </p:cNvSpPr>
          <p:nvPr/>
        </p:nvSpPr>
        <p:spPr>
          <a:xfrm>
            <a:off x="4602340" y="3861824"/>
            <a:ext cx="2551994" cy="2252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b="1" kern="2000" spc="-1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Char char="■"/>
              <a:defRPr lang="en-GB" sz="2400" kern="2000" spc="-100" baseline="0" dirty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rgbClr val="203232"/>
                </a:solidFill>
              </a:rPr>
              <a:t>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088C92-7863-5645-B28A-2264021CE482}"/>
              </a:ext>
            </a:extLst>
          </p:cNvPr>
          <p:cNvSpPr txBox="1">
            <a:spLocks/>
          </p:cNvSpPr>
          <p:nvPr/>
        </p:nvSpPr>
        <p:spPr>
          <a:xfrm>
            <a:off x="7658807" y="3861824"/>
            <a:ext cx="2551994" cy="2252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b="1" kern="2000" spc="-1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None/>
              <a:defRPr lang="en-US" sz="2400" kern="2000" spc="-100" baseline="0" dirty="0" smtClean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Font typeface="Arial" panose="020B0604020202020204" pitchFamily="34" charset="0"/>
              <a:buChar char="■"/>
              <a:defRPr lang="en-GB" sz="2400" kern="2000" spc="-100" baseline="0" dirty="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20323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rgbClr val="203232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76383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3B73-4C26-B74F-84FE-36870F9E6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6C188-E772-F149-9C62-AD1DCD34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A7597-0AA4-6845-B2D9-EAA8DE21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34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6195-FE7C-DA4D-9BA4-B2DC51F5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7D38-B23F-4941-9D6B-75F3209D3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A99001-5296-CD41-B53E-483196D4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/>
          <a:lstStyle/>
          <a:p>
            <a:r>
              <a:rPr lang="en-GB"/>
              <a:t>PRESENTATION TITLE (ADD VIA INSERT, HEADER &amp; FOOTER)</a:t>
            </a:r>
            <a:endParaRPr lang="en-GB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AF85BD6-2B3D-A24A-9E8D-4D11D7BB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4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B10-89BA-7D4A-9FC5-A3DF5250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6675-20BE-5B48-A80C-3CEC14C7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081EC-8130-6C4F-BAE9-3CBD12EE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4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8D12C-660F-B444-A9B5-81F9F57A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70BBE-B9D3-5549-B280-B1308826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31CCCA-B76E-5040-BF0F-9B34579F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5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9BC4-1B4F-2649-8532-D243B4E8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0425-C498-CC41-9C25-B4CA37A300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4732D-3E67-0848-AA0D-1CEAF624D7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D55B63-C802-484C-9105-92322A26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/>
          <a:lstStyle/>
          <a:p>
            <a:r>
              <a:rPr lang="en-GB"/>
              <a:t>PRESENTATION TITLE (ADD VIA INSERT, HEADER &amp; FOOTER)</a:t>
            </a:r>
            <a:endParaRPr lang="en-GB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99B769E-857A-564D-9204-558749B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5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08A5-7134-C145-88AA-E5D62A87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4CB9-62D2-7842-BC5B-2961E22D21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E14A8-AFE8-A44A-A8D6-C1BD39546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C0061EF-D8A1-D544-82E2-75E8C0A1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/>
          <a:lstStyle/>
          <a:p>
            <a:r>
              <a:rPr lang="en-GB"/>
              <a:t>PRESENTATION TITLE (ADD VIA INSERT, HEADER &amp; FOOTER)</a:t>
            </a:r>
            <a:endParaRPr lang="en-GB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8838804-01B7-A24E-9175-FDD574AA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18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58BB-957D-BC44-A063-E40E16B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60B2E4-D560-1D46-B5DD-59E592B1FA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7D4F97-05D9-5749-A518-FC1EB7022D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DEA001-BC52-F442-A172-63D2434D38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6311039-1C91-6041-8146-0B720DB7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/>
          <a:lstStyle/>
          <a:p>
            <a:r>
              <a:rPr lang="en-GB"/>
              <a:t>PRESENTATION TITLE (ADD VIA INSERT, HEADER &amp; FOOTER)</a:t>
            </a:r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F664E10-27B3-4646-8A23-86192701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/>
          <a:lstStyle/>
          <a:p>
            <a:fld id="{E4D355CA-84B7-41B1-B164-8BB439CC7C6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12821"/>
      </p:ext>
    </p:extLst>
  </p:cSld>
  <p:clrMapOvr>
    <a:masterClrMapping/>
  </p:clrMapOvr>
</p:sld>
</file>

<file path=ppt/theme/theme1.xml><?xml version="1.0" encoding="utf-8"?>
<a:theme xmlns:a="http://schemas.openxmlformats.org/drawingml/2006/main" name="Herts Theme">
  <a:themeElements>
    <a:clrScheme name="Custom 2">
      <a:dk1>
        <a:srgbClr val="203232"/>
      </a:dk1>
      <a:lt1>
        <a:srgbClr val="FFFFFF"/>
      </a:lt1>
      <a:dk2>
        <a:srgbClr val="203232"/>
      </a:dk2>
      <a:lt2>
        <a:srgbClr val="FFFFFF"/>
      </a:lt2>
      <a:accent1>
        <a:srgbClr val="9C5FB5"/>
      </a:accent1>
      <a:accent2>
        <a:srgbClr val="00B9E4"/>
      </a:accent2>
      <a:accent3>
        <a:srgbClr val="F53F5B"/>
      </a:accent3>
      <a:accent4>
        <a:srgbClr val="0073CF"/>
      </a:accent4>
      <a:accent5>
        <a:srgbClr val="45B382"/>
      </a:accent5>
      <a:accent6>
        <a:srgbClr val="FFCF20"/>
      </a:accent6>
      <a:hlink>
        <a:srgbClr val="0073CF"/>
      </a:hlink>
      <a:folHlink>
        <a:srgbClr val="9C5F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583</Words>
  <Application>Microsoft Macintosh PowerPoint</Application>
  <PresentationFormat>Widescreen</PresentationFormat>
  <Paragraphs>128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Herts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Harwood</dc:creator>
  <cp:lastModifiedBy>Matthew Curtis</cp:lastModifiedBy>
  <cp:revision>130</cp:revision>
  <dcterms:created xsi:type="dcterms:W3CDTF">2019-10-01T08:37:56Z</dcterms:created>
  <dcterms:modified xsi:type="dcterms:W3CDTF">2020-03-04T14:50:53Z</dcterms:modified>
</cp:coreProperties>
</file>