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7" r:id="rId4"/>
    <p:sldId id="258" r:id="rId5"/>
    <p:sldId id="259" r:id="rId6"/>
    <p:sldId id="283" r:id="rId7"/>
    <p:sldId id="284" r:id="rId8"/>
    <p:sldId id="289" r:id="rId9"/>
    <p:sldId id="288" r:id="rId10"/>
    <p:sldId id="286" r:id="rId11"/>
    <p:sldId id="282" r:id="rId12"/>
    <p:sldId id="2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06610-C62D-42DD-9A05-AC01EB878A83}" v="199" dt="2019-11-07T10:33:56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Beal" userId="6317eebaf6727f22" providerId="LiveId" clId="{1AE781EC-2744-4C6C-9C4B-54212A3F7778}"/>
    <pc:docChg chg="undo custSel mod addSld modSld">
      <pc:chgData name="Stephen Beal" userId="6317eebaf6727f22" providerId="LiveId" clId="{1AE781EC-2744-4C6C-9C4B-54212A3F7778}" dt="2019-11-07T10:33:56.353" v="1068" actId="20577"/>
      <pc:docMkLst>
        <pc:docMk/>
      </pc:docMkLst>
      <pc:sldChg chg="modSp">
        <pc:chgData name="Stephen Beal" userId="6317eebaf6727f22" providerId="LiveId" clId="{1AE781EC-2744-4C6C-9C4B-54212A3F7778}" dt="2019-11-07T08:51:40.037" v="218" actId="20577"/>
        <pc:sldMkLst>
          <pc:docMk/>
          <pc:sldMk cId="1930733093" sldId="256"/>
        </pc:sldMkLst>
        <pc:spChg chg="mod">
          <ac:chgData name="Stephen Beal" userId="6317eebaf6727f22" providerId="LiveId" clId="{1AE781EC-2744-4C6C-9C4B-54212A3F7778}" dt="2019-11-07T08:51:40.037" v="218" actId="20577"/>
          <ac:spMkLst>
            <pc:docMk/>
            <pc:sldMk cId="1930733093" sldId="256"/>
            <ac:spMk id="2" creationId="{81AC5968-EB62-4A1E-84A9-E0E1F4749587}"/>
          </ac:spMkLst>
        </pc:spChg>
      </pc:sldChg>
      <pc:sldChg chg="modSp">
        <pc:chgData name="Stephen Beal" userId="6317eebaf6727f22" providerId="LiveId" clId="{1AE781EC-2744-4C6C-9C4B-54212A3F7778}" dt="2019-11-07T08:28:42.389" v="8" actId="403"/>
        <pc:sldMkLst>
          <pc:docMk/>
          <pc:sldMk cId="1615279128" sldId="258"/>
        </pc:sldMkLst>
        <pc:graphicFrameChg chg="mod">
          <ac:chgData name="Stephen Beal" userId="6317eebaf6727f22" providerId="LiveId" clId="{1AE781EC-2744-4C6C-9C4B-54212A3F7778}" dt="2019-11-07T08:28:42.389" v="8" actId="403"/>
          <ac:graphicFrameMkLst>
            <pc:docMk/>
            <pc:sldMk cId="1615279128" sldId="258"/>
            <ac:graphicFrameMk id="5" creationId="{AD9BED8B-7D53-4CCC-A7FA-4023B12FF5F3}"/>
          </ac:graphicFrameMkLst>
        </pc:graphicFrameChg>
      </pc:sldChg>
      <pc:sldChg chg="addSp delSp modSp">
        <pc:chgData name="Stephen Beal" userId="6317eebaf6727f22" providerId="LiveId" clId="{1AE781EC-2744-4C6C-9C4B-54212A3F7778}" dt="2019-11-07T08:40:41.717" v="196"/>
        <pc:sldMkLst>
          <pc:docMk/>
          <pc:sldMk cId="2189438947" sldId="259"/>
        </pc:sldMkLst>
        <pc:spChg chg="mod">
          <ac:chgData name="Stephen Beal" userId="6317eebaf6727f22" providerId="LiveId" clId="{1AE781EC-2744-4C6C-9C4B-54212A3F7778}" dt="2019-11-07T08:38:35.506" v="189" actId="26606"/>
          <ac:spMkLst>
            <pc:docMk/>
            <pc:sldMk cId="2189438947" sldId="259"/>
            <ac:spMk id="2" creationId="{72DD617B-FC07-49D0-BD76-CD1C94C3B3D8}"/>
          </ac:spMkLst>
        </pc:spChg>
        <pc:spChg chg="del">
          <ac:chgData name="Stephen Beal" userId="6317eebaf6727f22" providerId="LiveId" clId="{1AE781EC-2744-4C6C-9C4B-54212A3F7778}" dt="2019-11-07T08:38:35.506" v="189" actId="26606"/>
          <ac:spMkLst>
            <pc:docMk/>
            <pc:sldMk cId="2189438947" sldId="259"/>
            <ac:spMk id="3" creationId="{D405BA90-F03D-4FEB-91B8-1D804D031F15}"/>
          </ac:spMkLst>
        </pc:spChg>
        <pc:spChg chg="del">
          <ac:chgData name="Stephen Beal" userId="6317eebaf6727f22" providerId="LiveId" clId="{1AE781EC-2744-4C6C-9C4B-54212A3F7778}" dt="2019-11-07T08:38:35.506" v="189" actId="26606"/>
          <ac:spMkLst>
            <pc:docMk/>
            <pc:sldMk cId="2189438947" sldId="259"/>
            <ac:spMk id="8" creationId="{8D70B121-56F4-4848-B38B-182089D909FA}"/>
          </ac:spMkLst>
        </pc:spChg>
        <pc:graphicFrameChg chg="add mod">
          <ac:chgData name="Stephen Beal" userId="6317eebaf6727f22" providerId="LiveId" clId="{1AE781EC-2744-4C6C-9C4B-54212A3F7778}" dt="2019-11-07T08:40:41.717" v="196"/>
          <ac:graphicFrameMkLst>
            <pc:docMk/>
            <pc:sldMk cId="2189438947" sldId="259"/>
            <ac:graphicFrameMk id="12" creationId="{B1745B26-463B-4CFD-BB41-2EC6FB83348E}"/>
          </ac:graphicFrameMkLst>
        </pc:graphicFrameChg>
        <pc:cxnChg chg="del">
          <ac:chgData name="Stephen Beal" userId="6317eebaf6727f22" providerId="LiveId" clId="{1AE781EC-2744-4C6C-9C4B-54212A3F7778}" dt="2019-11-07T08:38:35.506" v="189" actId="26606"/>
          <ac:cxnSpMkLst>
            <pc:docMk/>
            <pc:sldMk cId="2189438947" sldId="259"/>
            <ac:cxnSpMk id="10" creationId="{2D72A2C9-F3CA-4216-8BAD-FA4C970C3C4E}"/>
          </ac:cxnSpMkLst>
        </pc:cxnChg>
      </pc:sldChg>
      <pc:sldChg chg="modSp">
        <pc:chgData name="Stephen Beal" userId="6317eebaf6727f22" providerId="LiveId" clId="{1AE781EC-2744-4C6C-9C4B-54212A3F7778}" dt="2019-11-07T08:29:00.710" v="10" actId="403"/>
        <pc:sldMkLst>
          <pc:docMk/>
          <pc:sldMk cId="3282460402" sldId="283"/>
        </pc:sldMkLst>
        <pc:graphicFrameChg chg="mod">
          <ac:chgData name="Stephen Beal" userId="6317eebaf6727f22" providerId="LiveId" clId="{1AE781EC-2744-4C6C-9C4B-54212A3F7778}" dt="2019-11-07T08:29:00.710" v="10" actId="403"/>
          <ac:graphicFrameMkLst>
            <pc:docMk/>
            <pc:sldMk cId="3282460402" sldId="283"/>
            <ac:graphicFrameMk id="5" creationId="{146DB86B-4A13-46A0-B8F1-F1D474C925F8}"/>
          </ac:graphicFrameMkLst>
        </pc:graphicFrameChg>
      </pc:sldChg>
      <pc:sldChg chg="addSp delSp modSp mod setBg">
        <pc:chgData name="Stephen Beal" userId="6317eebaf6727f22" providerId="LiveId" clId="{1AE781EC-2744-4C6C-9C4B-54212A3F7778}" dt="2019-11-07T10:33:56.353" v="1068" actId="20577"/>
        <pc:sldMkLst>
          <pc:docMk/>
          <pc:sldMk cId="3086282391" sldId="286"/>
        </pc:sldMkLst>
        <pc:spChg chg="mod">
          <ac:chgData name="Stephen Beal" userId="6317eebaf6727f22" providerId="LiveId" clId="{1AE781EC-2744-4C6C-9C4B-54212A3F7778}" dt="2019-11-07T08:36:59.269" v="186" actId="26606"/>
          <ac:spMkLst>
            <pc:docMk/>
            <pc:sldMk cId="3086282391" sldId="286"/>
            <ac:spMk id="2" creationId="{F0B432F8-E2BB-48F5-87BD-6E5815EFD30B}"/>
          </ac:spMkLst>
        </pc:spChg>
        <pc:spChg chg="del">
          <ac:chgData name="Stephen Beal" userId="6317eebaf6727f22" providerId="LiveId" clId="{1AE781EC-2744-4C6C-9C4B-54212A3F7778}" dt="2019-11-07T08:36:59.269" v="186" actId="26606"/>
          <ac:spMkLst>
            <pc:docMk/>
            <pc:sldMk cId="3086282391" sldId="286"/>
            <ac:spMk id="3" creationId="{948895F7-3BD9-4634-B9C5-1A05C8A820B3}"/>
          </ac:spMkLst>
        </pc:spChg>
        <pc:graphicFrameChg chg="add mod">
          <ac:chgData name="Stephen Beal" userId="6317eebaf6727f22" providerId="LiveId" clId="{1AE781EC-2744-4C6C-9C4B-54212A3F7778}" dt="2019-11-07T10:33:56.353" v="1068" actId="20577"/>
          <ac:graphicFrameMkLst>
            <pc:docMk/>
            <pc:sldMk cId="3086282391" sldId="286"/>
            <ac:graphicFrameMk id="5" creationId="{3D403A34-0E28-4A55-94C5-D66A8DC57890}"/>
          </ac:graphicFrameMkLst>
        </pc:graphicFrameChg>
        <pc:picChg chg="add del mod">
          <ac:chgData name="Stephen Beal" userId="6317eebaf6727f22" providerId="LiveId" clId="{1AE781EC-2744-4C6C-9C4B-54212A3F7778}" dt="2019-11-07T10:33:01.774" v="1006" actId="478"/>
          <ac:picMkLst>
            <pc:docMk/>
            <pc:sldMk cId="3086282391" sldId="286"/>
            <ac:picMk id="6" creationId="{028A06F3-520A-4C26-856D-E836342F97DA}"/>
          </ac:picMkLst>
        </pc:picChg>
        <pc:picChg chg="add del mod">
          <ac:chgData name="Stephen Beal" userId="6317eebaf6727f22" providerId="LiveId" clId="{1AE781EC-2744-4C6C-9C4B-54212A3F7778}" dt="2019-11-07T10:33:04.761" v="1007" actId="478"/>
          <ac:picMkLst>
            <pc:docMk/>
            <pc:sldMk cId="3086282391" sldId="286"/>
            <ac:picMk id="7" creationId="{4B1DE328-37C2-44E8-B461-64D7927D9545}"/>
          </ac:picMkLst>
        </pc:picChg>
      </pc:sldChg>
      <pc:sldChg chg="addSp delSp modSp add mod setBg">
        <pc:chgData name="Stephen Beal" userId="6317eebaf6727f22" providerId="LiveId" clId="{1AE781EC-2744-4C6C-9C4B-54212A3F7778}" dt="2019-11-07T10:31:41.154" v="912" actId="27636"/>
        <pc:sldMkLst>
          <pc:docMk/>
          <pc:sldMk cId="333843676" sldId="287"/>
        </pc:sldMkLst>
        <pc:spChg chg="mod">
          <ac:chgData name="Stephen Beal" userId="6317eebaf6727f22" providerId="LiveId" clId="{1AE781EC-2744-4C6C-9C4B-54212A3F7778}" dt="2019-11-07T08:41:20.521" v="197" actId="113"/>
          <ac:spMkLst>
            <pc:docMk/>
            <pc:sldMk cId="333843676" sldId="287"/>
            <ac:spMk id="2" creationId="{F5EF482A-D3E6-4B74-BA35-F3BAD5E0BAB3}"/>
          </ac:spMkLst>
        </pc:spChg>
        <pc:spChg chg="del mod">
          <ac:chgData name="Stephen Beal" userId="6317eebaf6727f22" providerId="LiveId" clId="{1AE781EC-2744-4C6C-9C4B-54212A3F7778}" dt="2019-11-07T08:34:26.315" v="63" actId="931"/>
          <ac:spMkLst>
            <pc:docMk/>
            <pc:sldMk cId="333843676" sldId="287"/>
            <ac:spMk id="3" creationId="{7FBC5984-653C-404C-A3BC-DC1FDAD2E1DA}"/>
          </ac:spMkLst>
        </pc:spChg>
        <pc:spChg chg="add del">
          <ac:chgData name="Stephen Beal" userId="6317eebaf6727f22" providerId="LiveId" clId="{1AE781EC-2744-4C6C-9C4B-54212A3F7778}" dt="2019-11-07T08:31:39.300" v="62" actId="26606"/>
          <ac:spMkLst>
            <pc:docMk/>
            <pc:sldMk cId="333843676" sldId="287"/>
            <ac:spMk id="8" creationId="{E4F9F79B-A093-478E-96B5-EE02BC93A858}"/>
          </ac:spMkLst>
        </pc:spChg>
        <pc:spChg chg="add del">
          <ac:chgData name="Stephen Beal" userId="6317eebaf6727f22" providerId="LiveId" clId="{1AE781EC-2744-4C6C-9C4B-54212A3F7778}" dt="2019-11-07T08:31:39.300" v="62" actId="26606"/>
          <ac:spMkLst>
            <pc:docMk/>
            <pc:sldMk cId="333843676" sldId="287"/>
            <ac:spMk id="10" creationId="{11394CD8-BD30-4B74-86F4-51FDF3383419}"/>
          </ac:spMkLst>
        </pc:spChg>
        <pc:spChg chg="add del">
          <ac:chgData name="Stephen Beal" userId="6317eebaf6727f22" providerId="LiveId" clId="{1AE781EC-2744-4C6C-9C4B-54212A3F7778}" dt="2019-11-07T08:31:39.300" v="62" actId="26606"/>
          <ac:spMkLst>
            <pc:docMk/>
            <pc:sldMk cId="333843676" sldId="287"/>
            <ac:spMk id="14" creationId="{F7194F93-1F71-4A70-9DF1-28F183771111}"/>
          </ac:spMkLst>
        </pc:spChg>
        <pc:spChg chg="add del">
          <ac:chgData name="Stephen Beal" userId="6317eebaf6727f22" providerId="LiveId" clId="{1AE781EC-2744-4C6C-9C4B-54212A3F7778}" dt="2019-11-07T08:31:39.300" v="62" actId="26606"/>
          <ac:spMkLst>
            <pc:docMk/>
            <pc:sldMk cId="333843676" sldId="287"/>
            <ac:spMk id="16" creationId="{9BBC0C84-DC2A-43AE-9576-0A44295E8B9C}"/>
          </ac:spMkLst>
        </pc:spChg>
        <pc:spChg chg="add del">
          <ac:chgData name="Stephen Beal" userId="6317eebaf6727f22" providerId="LiveId" clId="{1AE781EC-2744-4C6C-9C4B-54212A3F7778}" dt="2019-11-07T08:34:39.569" v="66" actId="26606"/>
          <ac:spMkLst>
            <pc:docMk/>
            <pc:sldMk cId="333843676" sldId="287"/>
            <ac:spMk id="21" creationId="{8D70B121-56F4-4848-B38B-182089D909FA}"/>
          </ac:spMkLst>
        </pc:spChg>
        <pc:spChg chg="add mod">
          <ac:chgData name="Stephen Beal" userId="6317eebaf6727f22" providerId="LiveId" clId="{1AE781EC-2744-4C6C-9C4B-54212A3F7778}" dt="2019-11-07T10:31:41.154" v="912" actId="27636"/>
          <ac:spMkLst>
            <pc:docMk/>
            <pc:sldMk cId="333843676" sldId="287"/>
            <ac:spMk id="27" creationId="{D8CF377E-3AFB-4D9D-9E89-9F80B3830C46}"/>
          </ac:spMkLst>
        </pc:spChg>
        <pc:spChg chg="add">
          <ac:chgData name="Stephen Beal" userId="6317eebaf6727f22" providerId="LiveId" clId="{1AE781EC-2744-4C6C-9C4B-54212A3F7778}" dt="2019-11-07T08:36:19.611" v="185" actId="26606"/>
          <ac:spMkLst>
            <pc:docMk/>
            <pc:sldMk cId="333843676" sldId="287"/>
            <ac:spMk id="32" creationId="{3CD9DF72-87A3-404E-A828-84CBF11A8303}"/>
          </ac:spMkLst>
        </pc:spChg>
        <pc:picChg chg="add mod ord">
          <ac:chgData name="Stephen Beal" userId="6317eebaf6727f22" providerId="LiveId" clId="{1AE781EC-2744-4C6C-9C4B-54212A3F7778}" dt="2019-11-07T08:36:19.611" v="185" actId="26606"/>
          <ac:picMkLst>
            <pc:docMk/>
            <pc:sldMk cId="333843676" sldId="287"/>
            <ac:picMk id="5" creationId="{8EE65A5E-A210-4EE0-AC7B-D3F4223751E9}"/>
          </ac:picMkLst>
        </pc:picChg>
        <pc:cxnChg chg="add del">
          <ac:chgData name="Stephen Beal" userId="6317eebaf6727f22" providerId="LiveId" clId="{1AE781EC-2744-4C6C-9C4B-54212A3F7778}" dt="2019-11-07T08:31:39.300" v="62" actId="26606"/>
          <ac:cxnSpMkLst>
            <pc:docMk/>
            <pc:sldMk cId="333843676" sldId="287"/>
            <ac:cxnSpMk id="12" creationId="{D4C22394-EBC2-4FAF-A555-6C02D589EED7}"/>
          </ac:cxnSpMkLst>
        </pc:cxnChg>
        <pc:cxnChg chg="add del">
          <ac:chgData name="Stephen Beal" userId="6317eebaf6727f22" providerId="LiveId" clId="{1AE781EC-2744-4C6C-9C4B-54212A3F7778}" dt="2019-11-07T08:34:39.569" v="66" actId="26606"/>
          <ac:cxnSpMkLst>
            <pc:docMk/>
            <pc:sldMk cId="333843676" sldId="287"/>
            <ac:cxnSpMk id="23" creationId="{2D72A2C9-F3CA-4216-8BAD-FA4C970C3C4E}"/>
          </ac:cxnSpMkLst>
        </pc:cxnChg>
        <pc:cxnChg chg="add">
          <ac:chgData name="Stephen Beal" userId="6317eebaf6727f22" providerId="LiveId" clId="{1AE781EC-2744-4C6C-9C4B-54212A3F7778}" dt="2019-11-07T08:36:19.611" v="185" actId="26606"/>
          <ac:cxnSpMkLst>
            <pc:docMk/>
            <pc:sldMk cId="333843676" sldId="287"/>
            <ac:cxnSpMk id="34" creationId="{20E3A342-4D61-4E3F-AF90-1AB42AEB96CC}"/>
          </ac:cxnSpMkLst>
        </pc:cxnChg>
      </pc:sldChg>
      <pc:sldChg chg="addSp delSp modSp add mod setBg">
        <pc:chgData name="Stephen Beal" userId="6317eebaf6727f22" providerId="LiveId" clId="{1AE781EC-2744-4C6C-9C4B-54212A3F7778}" dt="2019-11-07T09:50:43.477" v="827" actId="20577"/>
        <pc:sldMkLst>
          <pc:docMk/>
          <pc:sldMk cId="3252863957" sldId="288"/>
        </pc:sldMkLst>
        <pc:spChg chg="mod">
          <ac:chgData name="Stephen Beal" userId="6317eebaf6727f22" providerId="LiveId" clId="{1AE781EC-2744-4C6C-9C4B-54212A3F7778}" dt="2019-11-07T09:49:55.077" v="712" actId="1076"/>
          <ac:spMkLst>
            <pc:docMk/>
            <pc:sldMk cId="3252863957" sldId="288"/>
            <ac:spMk id="2" creationId="{EDB8703B-00EF-4BA7-B9BE-E70F6620639C}"/>
          </ac:spMkLst>
        </pc:spChg>
        <pc:spChg chg="del">
          <ac:chgData name="Stephen Beal" userId="6317eebaf6727f22" providerId="LiveId" clId="{1AE781EC-2744-4C6C-9C4B-54212A3F7778}" dt="2019-11-07T09:14:42.604" v="220"/>
          <ac:spMkLst>
            <pc:docMk/>
            <pc:sldMk cId="3252863957" sldId="288"/>
            <ac:spMk id="3" creationId="{299117F5-8F77-40F7-82EB-7DDCE3075D79}"/>
          </ac:spMkLst>
        </pc:spChg>
        <pc:spChg chg="add mod">
          <ac:chgData name="Stephen Beal" userId="6317eebaf6727f22" providerId="LiveId" clId="{1AE781EC-2744-4C6C-9C4B-54212A3F7778}" dt="2019-11-07T09:50:43.477" v="827" actId="20577"/>
          <ac:spMkLst>
            <pc:docMk/>
            <pc:sldMk cId="3252863957" sldId="288"/>
            <ac:spMk id="9" creationId="{0CB50247-FD11-4F65-AB4E-49CE70450B7C}"/>
          </ac:spMkLst>
        </pc:spChg>
        <pc:picChg chg="add mod">
          <ac:chgData name="Stephen Beal" userId="6317eebaf6727f22" providerId="LiveId" clId="{1AE781EC-2744-4C6C-9C4B-54212A3F7778}" dt="2019-11-07T09:15:35.753" v="227" actId="26606"/>
          <ac:picMkLst>
            <pc:docMk/>
            <pc:sldMk cId="3252863957" sldId="288"/>
            <ac:picMk id="5" creationId="{5731866C-A5E1-43E7-8E6B-3F3472A19C8E}"/>
          </ac:picMkLst>
        </pc:picChg>
      </pc:sldChg>
      <pc:sldChg chg="addSp delSp modSp add mod setBg">
        <pc:chgData name="Stephen Beal" userId="6317eebaf6727f22" providerId="LiveId" clId="{1AE781EC-2744-4C6C-9C4B-54212A3F7778}" dt="2019-11-07T09:17:55.764" v="295" actId="20577"/>
        <pc:sldMkLst>
          <pc:docMk/>
          <pc:sldMk cId="3593557188" sldId="289"/>
        </pc:sldMkLst>
        <pc:spChg chg="mod ord">
          <ac:chgData name="Stephen Beal" userId="6317eebaf6727f22" providerId="LiveId" clId="{1AE781EC-2744-4C6C-9C4B-54212A3F7778}" dt="2019-11-07T09:17:55.764" v="295" actId="20577"/>
          <ac:spMkLst>
            <pc:docMk/>
            <pc:sldMk cId="3593557188" sldId="289"/>
            <ac:spMk id="2" creationId="{D914B3AD-282B-49C0-9C08-831C809DC21D}"/>
          </ac:spMkLst>
        </pc:spChg>
        <pc:spChg chg="del">
          <ac:chgData name="Stephen Beal" userId="6317eebaf6727f22" providerId="LiveId" clId="{1AE781EC-2744-4C6C-9C4B-54212A3F7778}" dt="2019-11-07T09:16:58.626" v="229"/>
          <ac:spMkLst>
            <pc:docMk/>
            <pc:sldMk cId="3593557188" sldId="289"/>
            <ac:spMk id="3" creationId="{CE4FB438-3282-4172-90E4-78F69B2FCF32}"/>
          </ac:spMkLst>
        </pc:spChg>
        <pc:spChg chg="add del">
          <ac:chgData name="Stephen Beal" userId="6317eebaf6727f22" providerId="LiveId" clId="{1AE781EC-2744-4C6C-9C4B-54212A3F7778}" dt="2019-11-07T09:17:23.701" v="233" actId="478"/>
          <ac:spMkLst>
            <pc:docMk/>
            <pc:sldMk cId="3593557188" sldId="289"/>
            <ac:spMk id="9" creationId="{3D190593-9F05-44B8-B06E-198DC4D16F19}"/>
          </ac:spMkLst>
        </pc:spChg>
        <pc:spChg chg="add">
          <ac:chgData name="Stephen Beal" userId="6317eebaf6727f22" providerId="LiveId" clId="{1AE781EC-2744-4C6C-9C4B-54212A3F7778}" dt="2019-11-07T09:17:16.939" v="232" actId="26606"/>
          <ac:spMkLst>
            <pc:docMk/>
            <pc:sldMk cId="3593557188" sldId="289"/>
            <ac:spMk id="12" creationId="{E862BE82-D00D-42C1-BF16-93AA37870C32}"/>
          </ac:spMkLst>
        </pc:spChg>
        <pc:spChg chg="add">
          <ac:chgData name="Stephen Beal" userId="6317eebaf6727f22" providerId="LiveId" clId="{1AE781EC-2744-4C6C-9C4B-54212A3F7778}" dt="2019-11-07T09:17:16.939" v="232" actId="26606"/>
          <ac:spMkLst>
            <pc:docMk/>
            <pc:sldMk cId="3593557188" sldId="289"/>
            <ac:spMk id="14" creationId="{F6D92C2D-1D3D-4974-918C-06579FB354A9}"/>
          </ac:spMkLst>
        </pc:spChg>
        <pc:picChg chg="add mod">
          <ac:chgData name="Stephen Beal" userId="6317eebaf6727f22" providerId="LiveId" clId="{1AE781EC-2744-4C6C-9C4B-54212A3F7778}" dt="2019-11-07T09:17:16.939" v="232" actId="26606"/>
          <ac:picMkLst>
            <pc:docMk/>
            <pc:sldMk cId="3593557188" sldId="289"/>
            <ac:picMk id="5" creationId="{57B8B927-41CE-409E-81A5-ABB2134DF4A8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4" Type="http://schemas.openxmlformats.org/officeDocument/2006/relationships/image" Target="../media/image2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4" Type="http://schemas.openxmlformats.org/officeDocument/2006/relationships/image" Target="../media/image2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6E0D12-DBA6-460A-AF45-8B754C0361FE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2E1A261-6368-42B8-A36C-424CF4DDED3F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2400" dirty="0"/>
            <a:t>Background</a:t>
          </a:r>
          <a:endParaRPr lang="en-US" sz="2400" dirty="0"/>
        </a:p>
      </dgm:t>
    </dgm:pt>
    <dgm:pt modelId="{91091513-1A1F-4CEC-86DC-B17B6EFBAC27}" type="parTrans" cxnId="{DDEAF995-090C-4F42-85C1-177F3442D4F8}">
      <dgm:prSet/>
      <dgm:spPr/>
      <dgm:t>
        <a:bodyPr/>
        <a:lstStyle/>
        <a:p>
          <a:endParaRPr lang="en-US"/>
        </a:p>
      </dgm:t>
    </dgm:pt>
    <dgm:pt modelId="{79D2F887-E0F3-40DF-8A8A-8F03BB3C9B2C}" type="sibTrans" cxnId="{DDEAF995-090C-4F42-85C1-177F3442D4F8}">
      <dgm:prSet/>
      <dgm:spPr/>
      <dgm:t>
        <a:bodyPr/>
        <a:lstStyle/>
        <a:p>
          <a:endParaRPr lang="en-US"/>
        </a:p>
      </dgm:t>
    </dgm:pt>
    <dgm:pt modelId="{94BE6863-309B-4FAF-AC0D-81E77650DB6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600" dirty="0"/>
            <a:t>Early treatments used against pests and diseases	</a:t>
          </a:r>
          <a:endParaRPr lang="en-US" sz="1600" dirty="0"/>
        </a:p>
      </dgm:t>
    </dgm:pt>
    <dgm:pt modelId="{954EA77D-432E-4854-9D8E-968D00B62C43}" type="parTrans" cxnId="{7AA1F40F-FB44-4DF0-A723-E0ABA5E19A89}">
      <dgm:prSet/>
      <dgm:spPr/>
      <dgm:t>
        <a:bodyPr/>
        <a:lstStyle/>
        <a:p>
          <a:endParaRPr lang="en-US"/>
        </a:p>
      </dgm:t>
    </dgm:pt>
    <dgm:pt modelId="{A6DEDB80-A909-4F7E-A3A6-0693B88EEE7C}" type="sibTrans" cxnId="{7AA1F40F-FB44-4DF0-A723-E0ABA5E19A89}">
      <dgm:prSet/>
      <dgm:spPr/>
      <dgm:t>
        <a:bodyPr/>
        <a:lstStyle/>
        <a:p>
          <a:endParaRPr lang="en-US"/>
        </a:p>
      </dgm:t>
    </dgm:pt>
    <dgm:pt modelId="{20ACF4F4-044D-4A5A-944D-03C7CAD6252C}">
      <dgm:prSet custT="1"/>
      <dgm:spPr/>
      <dgm:t>
        <a:bodyPr/>
        <a:lstStyle/>
        <a:p>
          <a:r>
            <a:rPr lang="en-GB" sz="1600" dirty="0"/>
            <a:t>Thiram, prochloraz, Gamma HCH</a:t>
          </a:r>
          <a:endParaRPr lang="en-US" sz="1600" dirty="0"/>
        </a:p>
      </dgm:t>
    </dgm:pt>
    <dgm:pt modelId="{3DF2EA77-4603-462C-96E9-BE4502FC4E69}" type="parTrans" cxnId="{E768B978-DF69-4699-983F-72ADBFA20233}">
      <dgm:prSet/>
      <dgm:spPr/>
      <dgm:t>
        <a:bodyPr/>
        <a:lstStyle/>
        <a:p>
          <a:endParaRPr lang="en-US"/>
        </a:p>
      </dgm:t>
    </dgm:pt>
    <dgm:pt modelId="{EFBEFA05-83AC-4AB5-820D-B08688948173}" type="sibTrans" cxnId="{E768B978-DF69-4699-983F-72ADBFA20233}">
      <dgm:prSet/>
      <dgm:spPr/>
      <dgm:t>
        <a:bodyPr/>
        <a:lstStyle/>
        <a:p>
          <a:endParaRPr lang="en-US"/>
        </a:p>
      </dgm:t>
    </dgm:pt>
    <dgm:pt modelId="{277C3330-1598-4138-922B-FEAF313C10AC}">
      <dgm:prSet custT="1"/>
      <dgm:spPr/>
      <dgm:t>
        <a:bodyPr/>
        <a:lstStyle/>
        <a:p>
          <a:r>
            <a:rPr lang="en-GB" sz="1600" dirty="0"/>
            <a:t>More targeted and less hazardous insecticides introduced late-90’s</a:t>
          </a:r>
          <a:endParaRPr lang="en-US" sz="1600" dirty="0"/>
        </a:p>
      </dgm:t>
    </dgm:pt>
    <dgm:pt modelId="{AA933C0B-A372-4CD9-AB32-D86E8DC16B70}" type="parTrans" cxnId="{FC11D93C-162A-438A-84C9-9647DD890507}">
      <dgm:prSet/>
      <dgm:spPr/>
      <dgm:t>
        <a:bodyPr/>
        <a:lstStyle/>
        <a:p>
          <a:endParaRPr lang="en-US"/>
        </a:p>
      </dgm:t>
    </dgm:pt>
    <dgm:pt modelId="{AE929048-C4F9-4C87-9845-69063715DEB5}" type="sibTrans" cxnId="{FC11D93C-162A-438A-84C9-9647DD890507}">
      <dgm:prSet/>
      <dgm:spPr/>
      <dgm:t>
        <a:bodyPr/>
        <a:lstStyle/>
        <a:p>
          <a:endParaRPr lang="en-US"/>
        </a:p>
      </dgm:t>
    </dgm:pt>
    <dgm:pt modelId="{E987864A-3545-4C63-9C1C-8CAE50BE38F7}">
      <dgm:prSet custT="1"/>
      <dgm:spPr/>
      <dgm:t>
        <a:bodyPr/>
        <a:lstStyle/>
        <a:p>
          <a:r>
            <a:rPr lang="en-GB" sz="1600" dirty="0"/>
            <a:t>Neonic restrictions – 2014 (OSR)</a:t>
          </a:r>
          <a:endParaRPr lang="en-US" sz="1600" dirty="0"/>
        </a:p>
      </dgm:t>
    </dgm:pt>
    <dgm:pt modelId="{B3A47548-FEDC-4782-9ABB-5428063BB04A}" type="parTrans" cxnId="{8021C5F8-ECA6-445D-AC8B-85D2BD923CDB}">
      <dgm:prSet/>
      <dgm:spPr/>
      <dgm:t>
        <a:bodyPr/>
        <a:lstStyle/>
        <a:p>
          <a:endParaRPr lang="en-US"/>
        </a:p>
      </dgm:t>
    </dgm:pt>
    <dgm:pt modelId="{877EDF9C-CC63-4AD8-B82D-0F70818972F1}" type="sibTrans" cxnId="{8021C5F8-ECA6-445D-AC8B-85D2BD923CDB}">
      <dgm:prSet/>
      <dgm:spPr/>
      <dgm:t>
        <a:bodyPr/>
        <a:lstStyle/>
        <a:p>
          <a:endParaRPr lang="en-US"/>
        </a:p>
      </dgm:t>
    </dgm:pt>
    <dgm:pt modelId="{6B4EA478-E373-4263-B514-B057937DDCAB}">
      <dgm:prSet custT="1"/>
      <dgm:spPr/>
      <dgm:t>
        <a:bodyPr/>
        <a:lstStyle/>
        <a:p>
          <a:r>
            <a:rPr lang="en-GB" sz="1600" dirty="0"/>
            <a:t>Prochloraz based fungicide withdrawn 2018</a:t>
          </a:r>
          <a:endParaRPr lang="en-US" sz="1600" dirty="0"/>
        </a:p>
      </dgm:t>
    </dgm:pt>
    <dgm:pt modelId="{C80BD84A-0E9E-4B3D-866E-C41A8EC61CE5}" type="parTrans" cxnId="{42B17FE7-9A65-4321-950B-9DC378A4E803}">
      <dgm:prSet/>
      <dgm:spPr/>
      <dgm:t>
        <a:bodyPr/>
        <a:lstStyle/>
        <a:p>
          <a:endParaRPr lang="en-US"/>
        </a:p>
      </dgm:t>
    </dgm:pt>
    <dgm:pt modelId="{3059A945-9B5C-471A-891D-45BE266D0E55}" type="sibTrans" cxnId="{42B17FE7-9A65-4321-950B-9DC378A4E803}">
      <dgm:prSet/>
      <dgm:spPr/>
      <dgm:t>
        <a:bodyPr/>
        <a:lstStyle/>
        <a:p>
          <a:endParaRPr lang="en-US"/>
        </a:p>
      </dgm:t>
    </dgm:pt>
    <dgm:pt modelId="{D41B07FB-0A46-4206-A871-EDD2D4C525A7}">
      <dgm:prSet custT="1"/>
      <dgm:spPr/>
      <dgm:t>
        <a:bodyPr/>
        <a:lstStyle/>
        <a:p>
          <a:r>
            <a:rPr lang="en-GB" sz="1600" dirty="0"/>
            <a:t>Total ban on neonics - 2018</a:t>
          </a:r>
          <a:endParaRPr lang="en-US" sz="1600" dirty="0"/>
        </a:p>
      </dgm:t>
    </dgm:pt>
    <dgm:pt modelId="{5290717F-66E7-4476-B101-4E2E6EBA2724}" type="parTrans" cxnId="{DEC7AAF0-7F58-40EA-A197-46E5F6B83585}">
      <dgm:prSet/>
      <dgm:spPr/>
      <dgm:t>
        <a:bodyPr/>
        <a:lstStyle/>
        <a:p>
          <a:endParaRPr lang="en-US"/>
        </a:p>
      </dgm:t>
    </dgm:pt>
    <dgm:pt modelId="{7D7EB20B-EC4B-4E97-8744-420CF6390A44}" type="sibTrans" cxnId="{DEC7AAF0-7F58-40EA-A197-46E5F6B83585}">
      <dgm:prSet/>
      <dgm:spPr/>
      <dgm:t>
        <a:bodyPr/>
        <a:lstStyle/>
        <a:p>
          <a:endParaRPr lang="en-US"/>
        </a:p>
      </dgm:t>
    </dgm:pt>
    <dgm:pt modelId="{2CDC3AF1-A400-4356-AD7A-602A6AA156D7}">
      <dgm:prSet custT="1"/>
      <dgm:spPr/>
      <dgm:t>
        <a:bodyPr/>
        <a:lstStyle/>
        <a:p>
          <a:r>
            <a:rPr lang="en-GB" sz="1600" dirty="0"/>
            <a:t>Thiram non-inclusion on Ann I from 2019</a:t>
          </a:r>
          <a:endParaRPr lang="en-US" sz="1600" dirty="0"/>
        </a:p>
      </dgm:t>
    </dgm:pt>
    <dgm:pt modelId="{C982F189-7855-4803-8E94-64A4A246EB2C}" type="parTrans" cxnId="{68F69C3D-1A81-4A1B-8FA8-350C05A45B07}">
      <dgm:prSet/>
      <dgm:spPr/>
      <dgm:t>
        <a:bodyPr/>
        <a:lstStyle/>
        <a:p>
          <a:endParaRPr lang="en-US"/>
        </a:p>
      </dgm:t>
    </dgm:pt>
    <dgm:pt modelId="{B7374261-ACED-4A1E-973D-6BBC55924FF9}" type="sibTrans" cxnId="{68F69C3D-1A81-4A1B-8FA8-350C05A45B07}">
      <dgm:prSet/>
      <dgm:spPr/>
      <dgm:t>
        <a:bodyPr/>
        <a:lstStyle/>
        <a:p>
          <a:endParaRPr lang="en-US"/>
        </a:p>
      </dgm:t>
    </dgm:pt>
    <dgm:pt modelId="{E38E511E-E898-479B-B164-623056B819FA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1800" dirty="0"/>
            <a:t>The OSR crop is left with few currently approved products as seed treatments to control yield limiting pests and diseases</a:t>
          </a:r>
          <a:endParaRPr lang="en-US" sz="1800" dirty="0"/>
        </a:p>
      </dgm:t>
    </dgm:pt>
    <dgm:pt modelId="{C291A494-7A51-451C-ABC7-FD21845CBDE6}" type="parTrans" cxnId="{D637C405-5122-41DB-95A4-D781C1A5A6CC}">
      <dgm:prSet/>
      <dgm:spPr/>
      <dgm:t>
        <a:bodyPr/>
        <a:lstStyle/>
        <a:p>
          <a:endParaRPr lang="en-US"/>
        </a:p>
      </dgm:t>
    </dgm:pt>
    <dgm:pt modelId="{B20EF061-152D-461C-AA6E-407D08A77F55}" type="sibTrans" cxnId="{D637C405-5122-41DB-95A4-D781C1A5A6CC}">
      <dgm:prSet/>
      <dgm:spPr/>
      <dgm:t>
        <a:bodyPr/>
        <a:lstStyle/>
        <a:p>
          <a:endParaRPr lang="en-US"/>
        </a:p>
      </dgm:t>
    </dgm:pt>
    <dgm:pt modelId="{E6E33DB5-E355-4888-AF54-E8D8A15CE923}" type="pres">
      <dgm:prSet presAssocID="{246E0D12-DBA6-460A-AF45-8B754C0361FE}" presName="root" presStyleCnt="0">
        <dgm:presLayoutVars>
          <dgm:dir/>
          <dgm:resizeHandles val="exact"/>
        </dgm:presLayoutVars>
      </dgm:prSet>
      <dgm:spPr/>
    </dgm:pt>
    <dgm:pt modelId="{49548C91-D457-4C12-816E-9B317C1955C6}" type="pres">
      <dgm:prSet presAssocID="{82E1A261-6368-42B8-A36C-424CF4DDED3F}" presName="compNode" presStyleCnt="0"/>
      <dgm:spPr/>
    </dgm:pt>
    <dgm:pt modelId="{FACF6B03-B42D-45D8-AE65-1C6AC74AE98F}" type="pres">
      <dgm:prSet presAssocID="{82E1A261-6368-42B8-A36C-424CF4DDED3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DBC0013-A2C5-4E54-B077-1778AAD0149C}" type="pres">
      <dgm:prSet presAssocID="{82E1A261-6368-42B8-A36C-424CF4DDED3F}" presName="iconSpace" presStyleCnt="0"/>
      <dgm:spPr/>
    </dgm:pt>
    <dgm:pt modelId="{9AF5552A-17A4-4FA1-A8C0-0E6FFA2A411A}" type="pres">
      <dgm:prSet presAssocID="{82E1A261-6368-42B8-A36C-424CF4DDED3F}" presName="parTx" presStyleLbl="revTx" presStyleIdx="0" presStyleCnt="4" custLinFactNeighborY="-46607">
        <dgm:presLayoutVars>
          <dgm:chMax val="0"/>
          <dgm:chPref val="0"/>
        </dgm:presLayoutVars>
      </dgm:prSet>
      <dgm:spPr/>
    </dgm:pt>
    <dgm:pt modelId="{1C857781-8BF6-4923-94AF-BAE2F38F6377}" type="pres">
      <dgm:prSet presAssocID="{82E1A261-6368-42B8-A36C-424CF4DDED3F}" presName="txSpace" presStyleCnt="0"/>
      <dgm:spPr/>
    </dgm:pt>
    <dgm:pt modelId="{8BCEE098-C9C2-4B1D-922F-A3997791087E}" type="pres">
      <dgm:prSet presAssocID="{82E1A261-6368-42B8-A36C-424CF4DDED3F}" presName="desTx" presStyleLbl="revTx" presStyleIdx="1" presStyleCnt="4" custLinFactNeighborY="-17533">
        <dgm:presLayoutVars/>
      </dgm:prSet>
      <dgm:spPr/>
    </dgm:pt>
    <dgm:pt modelId="{AACC604E-B09D-49AB-816B-AE0881EC730E}" type="pres">
      <dgm:prSet presAssocID="{79D2F887-E0F3-40DF-8A8A-8F03BB3C9B2C}" presName="sibTrans" presStyleCnt="0"/>
      <dgm:spPr/>
    </dgm:pt>
    <dgm:pt modelId="{05B7EAF4-84AF-4053-8386-B12044C7BA76}" type="pres">
      <dgm:prSet presAssocID="{E38E511E-E898-479B-B164-623056B819FA}" presName="compNode" presStyleCnt="0"/>
      <dgm:spPr/>
    </dgm:pt>
    <dgm:pt modelId="{F93A5D17-3904-4582-BDCE-5FCF43C50BC4}" type="pres">
      <dgm:prSet presAssocID="{E38E511E-E898-479B-B164-623056B819F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rcle with Left Arrow"/>
        </a:ext>
      </dgm:extLst>
    </dgm:pt>
    <dgm:pt modelId="{270E2695-CF28-4EDE-A815-28B31CD03729}" type="pres">
      <dgm:prSet presAssocID="{E38E511E-E898-479B-B164-623056B819FA}" presName="iconSpace" presStyleCnt="0"/>
      <dgm:spPr/>
    </dgm:pt>
    <dgm:pt modelId="{9D88CABD-BEB3-42A9-953A-D2C8C79A680C}" type="pres">
      <dgm:prSet presAssocID="{E38E511E-E898-479B-B164-623056B819FA}" presName="parTx" presStyleLbl="revTx" presStyleIdx="2" presStyleCnt="4">
        <dgm:presLayoutVars>
          <dgm:chMax val="0"/>
          <dgm:chPref val="0"/>
        </dgm:presLayoutVars>
      </dgm:prSet>
      <dgm:spPr/>
    </dgm:pt>
    <dgm:pt modelId="{E1E41999-CB52-4D3E-A5C1-D23BCD70B399}" type="pres">
      <dgm:prSet presAssocID="{E38E511E-E898-479B-B164-623056B819FA}" presName="txSpace" presStyleCnt="0"/>
      <dgm:spPr/>
    </dgm:pt>
    <dgm:pt modelId="{B6BFBFC1-7D5F-4839-AF66-AD971DA8AEE8}" type="pres">
      <dgm:prSet presAssocID="{E38E511E-E898-479B-B164-623056B819FA}" presName="desTx" presStyleLbl="revTx" presStyleIdx="3" presStyleCnt="4">
        <dgm:presLayoutVars/>
      </dgm:prSet>
      <dgm:spPr/>
    </dgm:pt>
  </dgm:ptLst>
  <dgm:cxnLst>
    <dgm:cxn modelId="{D637C405-5122-41DB-95A4-D781C1A5A6CC}" srcId="{246E0D12-DBA6-460A-AF45-8B754C0361FE}" destId="{E38E511E-E898-479B-B164-623056B819FA}" srcOrd="1" destOrd="0" parTransId="{C291A494-7A51-451C-ABC7-FD21845CBDE6}" sibTransId="{B20EF061-152D-461C-AA6E-407D08A77F55}"/>
    <dgm:cxn modelId="{7AA1F40F-FB44-4DF0-A723-E0ABA5E19A89}" srcId="{82E1A261-6368-42B8-A36C-424CF4DDED3F}" destId="{94BE6863-309B-4FAF-AC0D-81E77650DB6E}" srcOrd="0" destOrd="0" parTransId="{954EA77D-432E-4854-9D8E-968D00B62C43}" sibTransId="{A6DEDB80-A909-4F7E-A3A6-0693B88EEE7C}"/>
    <dgm:cxn modelId="{66464717-427B-4025-B39E-BC55FCC47BA5}" type="presOf" srcId="{6B4EA478-E373-4263-B514-B057937DDCAB}" destId="{8BCEE098-C9C2-4B1D-922F-A3997791087E}" srcOrd="0" destOrd="4" presId="urn:microsoft.com/office/officeart/2018/5/layout/CenteredIconLabelDescriptionList"/>
    <dgm:cxn modelId="{2064D91C-450F-4DAD-B6E8-6E979F8F033E}" type="presOf" srcId="{E38E511E-E898-479B-B164-623056B819FA}" destId="{9D88CABD-BEB3-42A9-953A-D2C8C79A680C}" srcOrd="0" destOrd="0" presId="urn:microsoft.com/office/officeart/2018/5/layout/CenteredIconLabelDescriptionList"/>
    <dgm:cxn modelId="{FC11D93C-162A-438A-84C9-9647DD890507}" srcId="{94BE6863-309B-4FAF-AC0D-81E77650DB6E}" destId="{277C3330-1598-4138-922B-FEAF313C10AC}" srcOrd="1" destOrd="0" parTransId="{AA933C0B-A372-4CD9-AB32-D86E8DC16B70}" sibTransId="{AE929048-C4F9-4C87-9845-69063715DEB5}"/>
    <dgm:cxn modelId="{68F69C3D-1A81-4A1B-8FA8-350C05A45B07}" srcId="{94BE6863-309B-4FAF-AC0D-81E77650DB6E}" destId="{2CDC3AF1-A400-4356-AD7A-602A6AA156D7}" srcOrd="5" destOrd="0" parTransId="{C982F189-7855-4803-8E94-64A4A246EB2C}" sibTransId="{B7374261-ACED-4A1E-973D-6BBC55924FF9}"/>
    <dgm:cxn modelId="{72B82F45-89E6-4AE7-BBD4-2D03DBCC091A}" type="presOf" srcId="{246E0D12-DBA6-460A-AF45-8B754C0361FE}" destId="{E6E33DB5-E355-4888-AF54-E8D8A15CE923}" srcOrd="0" destOrd="0" presId="urn:microsoft.com/office/officeart/2018/5/layout/CenteredIconLabelDescriptionList"/>
    <dgm:cxn modelId="{7C076C48-7BFD-4050-8F9F-94A0D4F2FA2F}" type="presOf" srcId="{82E1A261-6368-42B8-A36C-424CF4DDED3F}" destId="{9AF5552A-17A4-4FA1-A8C0-0E6FFA2A411A}" srcOrd="0" destOrd="0" presId="urn:microsoft.com/office/officeart/2018/5/layout/CenteredIconLabelDescriptionList"/>
    <dgm:cxn modelId="{F8D0F148-A77D-48F1-B479-E45BFD6829BD}" type="presOf" srcId="{277C3330-1598-4138-922B-FEAF313C10AC}" destId="{8BCEE098-C9C2-4B1D-922F-A3997791087E}" srcOrd="0" destOrd="2" presId="urn:microsoft.com/office/officeart/2018/5/layout/CenteredIconLabelDescriptionList"/>
    <dgm:cxn modelId="{E768B978-DF69-4699-983F-72ADBFA20233}" srcId="{94BE6863-309B-4FAF-AC0D-81E77650DB6E}" destId="{20ACF4F4-044D-4A5A-944D-03C7CAD6252C}" srcOrd="0" destOrd="0" parTransId="{3DF2EA77-4603-462C-96E9-BE4502FC4E69}" sibTransId="{EFBEFA05-83AC-4AB5-820D-B08688948173}"/>
    <dgm:cxn modelId="{0C6CEF5A-857B-4B7D-BE0A-30A9B211A0A6}" type="presOf" srcId="{D41B07FB-0A46-4206-A871-EDD2D4C525A7}" destId="{8BCEE098-C9C2-4B1D-922F-A3997791087E}" srcOrd="0" destOrd="5" presId="urn:microsoft.com/office/officeart/2018/5/layout/CenteredIconLabelDescriptionList"/>
    <dgm:cxn modelId="{DDEAF995-090C-4F42-85C1-177F3442D4F8}" srcId="{246E0D12-DBA6-460A-AF45-8B754C0361FE}" destId="{82E1A261-6368-42B8-A36C-424CF4DDED3F}" srcOrd="0" destOrd="0" parTransId="{91091513-1A1F-4CEC-86DC-B17B6EFBAC27}" sibTransId="{79D2F887-E0F3-40DF-8A8A-8F03BB3C9B2C}"/>
    <dgm:cxn modelId="{3334C99D-E8CC-487A-A095-81FFCF41F8F0}" type="presOf" srcId="{20ACF4F4-044D-4A5A-944D-03C7CAD6252C}" destId="{8BCEE098-C9C2-4B1D-922F-A3997791087E}" srcOrd="0" destOrd="1" presId="urn:microsoft.com/office/officeart/2018/5/layout/CenteredIconLabelDescriptionList"/>
    <dgm:cxn modelId="{C24988D6-FAF7-4345-8E41-3B173E715032}" type="presOf" srcId="{94BE6863-309B-4FAF-AC0D-81E77650DB6E}" destId="{8BCEE098-C9C2-4B1D-922F-A3997791087E}" srcOrd="0" destOrd="0" presId="urn:microsoft.com/office/officeart/2018/5/layout/CenteredIconLabelDescriptionList"/>
    <dgm:cxn modelId="{42B17FE7-9A65-4321-950B-9DC378A4E803}" srcId="{94BE6863-309B-4FAF-AC0D-81E77650DB6E}" destId="{6B4EA478-E373-4263-B514-B057937DDCAB}" srcOrd="3" destOrd="0" parTransId="{C80BD84A-0E9E-4B3D-866E-C41A8EC61CE5}" sibTransId="{3059A945-9B5C-471A-891D-45BE266D0E55}"/>
    <dgm:cxn modelId="{F76C26EA-8CB8-4AD9-9456-7D5F866310B8}" type="presOf" srcId="{E987864A-3545-4C63-9C1C-8CAE50BE38F7}" destId="{8BCEE098-C9C2-4B1D-922F-A3997791087E}" srcOrd="0" destOrd="3" presId="urn:microsoft.com/office/officeart/2018/5/layout/CenteredIconLabelDescriptionList"/>
    <dgm:cxn modelId="{DEC7AAF0-7F58-40EA-A197-46E5F6B83585}" srcId="{94BE6863-309B-4FAF-AC0D-81E77650DB6E}" destId="{D41B07FB-0A46-4206-A871-EDD2D4C525A7}" srcOrd="4" destOrd="0" parTransId="{5290717F-66E7-4476-B101-4E2E6EBA2724}" sibTransId="{7D7EB20B-EC4B-4E97-8744-420CF6390A44}"/>
    <dgm:cxn modelId="{8021C5F8-ECA6-445D-AC8B-85D2BD923CDB}" srcId="{94BE6863-309B-4FAF-AC0D-81E77650DB6E}" destId="{E987864A-3545-4C63-9C1C-8CAE50BE38F7}" srcOrd="2" destOrd="0" parTransId="{B3A47548-FEDC-4782-9ABB-5428063BB04A}" sibTransId="{877EDF9C-CC63-4AD8-B82D-0F70818972F1}"/>
    <dgm:cxn modelId="{DBD0EEFA-F6FC-4343-96D6-6E003DA5B3B8}" type="presOf" srcId="{2CDC3AF1-A400-4356-AD7A-602A6AA156D7}" destId="{8BCEE098-C9C2-4B1D-922F-A3997791087E}" srcOrd="0" destOrd="6" presId="urn:microsoft.com/office/officeart/2018/5/layout/CenteredIconLabelDescriptionList"/>
    <dgm:cxn modelId="{E184DBE5-427C-42F0-BEC7-1E743F3F8828}" type="presParOf" srcId="{E6E33DB5-E355-4888-AF54-E8D8A15CE923}" destId="{49548C91-D457-4C12-816E-9B317C1955C6}" srcOrd="0" destOrd="0" presId="urn:microsoft.com/office/officeart/2018/5/layout/CenteredIconLabelDescriptionList"/>
    <dgm:cxn modelId="{8FF9F4E0-8498-4DD1-BB1C-5401B79BF37F}" type="presParOf" srcId="{49548C91-D457-4C12-816E-9B317C1955C6}" destId="{FACF6B03-B42D-45D8-AE65-1C6AC74AE98F}" srcOrd="0" destOrd="0" presId="urn:microsoft.com/office/officeart/2018/5/layout/CenteredIconLabelDescriptionList"/>
    <dgm:cxn modelId="{8B845C94-2DDE-449D-BFBB-6A331977D2F4}" type="presParOf" srcId="{49548C91-D457-4C12-816E-9B317C1955C6}" destId="{ADBC0013-A2C5-4E54-B077-1778AAD0149C}" srcOrd="1" destOrd="0" presId="urn:microsoft.com/office/officeart/2018/5/layout/CenteredIconLabelDescriptionList"/>
    <dgm:cxn modelId="{4E3D72F5-F665-4AD2-B4E2-96BC9B218292}" type="presParOf" srcId="{49548C91-D457-4C12-816E-9B317C1955C6}" destId="{9AF5552A-17A4-4FA1-A8C0-0E6FFA2A411A}" srcOrd="2" destOrd="0" presId="urn:microsoft.com/office/officeart/2018/5/layout/CenteredIconLabelDescriptionList"/>
    <dgm:cxn modelId="{18F5B07C-43A2-4913-A16F-D9737BB48149}" type="presParOf" srcId="{49548C91-D457-4C12-816E-9B317C1955C6}" destId="{1C857781-8BF6-4923-94AF-BAE2F38F6377}" srcOrd="3" destOrd="0" presId="urn:microsoft.com/office/officeart/2018/5/layout/CenteredIconLabelDescriptionList"/>
    <dgm:cxn modelId="{67A0D817-790F-40C0-AB46-6CF0A7F941BA}" type="presParOf" srcId="{49548C91-D457-4C12-816E-9B317C1955C6}" destId="{8BCEE098-C9C2-4B1D-922F-A3997791087E}" srcOrd="4" destOrd="0" presId="urn:microsoft.com/office/officeart/2018/5/layout/CenteredIconLabelDescriptionList"/>
    <dgm:cxn modelId="{A5F477DF-65D7-47FC-AE43-37493EC7A3C1}" type="presParOf" srcId="{E6E33DB5-E355-4888-AF54-E8D8A15CE923}" destId="{AACC604E-B09D-49AB-816B-AE0881EC730E}" srcOrd="1" destOrd="0" presId="urn:microsoft.com/office/officeart/2018/5/layout/CenteredIconLabelDescriptionList"/>
    <dgm:cxn modelId="{D8AD1782-C013-4946-A88A-3B9AD6DF3DE2}" type="presParOf" srcId="{E6E33DB5-E355-4888-AF54-E8D8A15CE923}" destId="{05B7EAF4-84AF-4053-8386-B12044C7BA76}" srcOrd="2" destOrd="0" presId="urn:microsoft.com/office/officeart/2018/5/layout/CenteredIconLabelDescriptionList"/>
    <dgm:cxn modelId="{C3DAD75A-12BA-4CB5-A996-C65966BFAE4E}" type="presParOf" srcId="{05B7EAF4-84AF-4053-8386-B12044C7BA76}" destId="{F93A5D17-3904-4582-BDCE-5FCF43C50BC4}" srcOrd="0" destOrd="0" presId="urn:microsoft.com/office/officeart/2018/5/layout/CenteredIconLabelDescriptionList"/>
    <dgm:cxn modelId="{06EA544E-6D45-4C93-9A04-C440ED075D54}" type="presParOf" srcId="{05B7EAF4-84AF-4053-8386-B12044C7BA76}" destId="{270E2695-CF28-4EDE-A815-28B31CD03729}" srcOrd="1" destOrd="0" presId="urn:microsoft.com/office/officeart/2018/5/layout/CenteredIconLabelDescriptionList"/>
    <dgm:cxn modelId="{1D25AA27-AD52-4B2B-8C8B-20267B0275D3}" type="presParOf" srcId="{05B7EAF4-84AF-4053-8386-B12044C7BA76}" destId="{9D88CABD-BEB3-42A9-953A-D2C8C79A680C}" srcOrd="2" destOrd="0" presId="urn:microsoft.com/office/officeart/2018/5/layout/CenteredIconLabelDescriptionList"/>
    <dgm:cxn modelId="{01206DB2-6681-4CC1-8E24-A613ED1EEE83}" type="presParOf" srcId="{05B7EAF4-84AF-4053-8386-B12044C7BA76}" destId="{E1E41999-CB52-4D3E-A5C1-D23BCD70B399}" srcOrd="3" destOrd="0" presId="urn:microsoft.com/office/officeart/2018/5/layout/CenteredIconLabelDescriptionList"/>
    <dgm:cxn modelId="{251A959D-20CF-4B34-AABB-AAAC306DB334}" type="presParOf" srcId="{05B7EAF4-84AF-4053-8386-B12044C7BA76}" destId="{B6BFBFC1-7D5F-4839-AF66-AD971DA8AEE8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FB966A-8CDE-4E24-88E2-8C706221E668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64A37B14-8619-4C57-8907-88F0AC1D50AF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2400"/>
            <a:t>Reduction in the area of the crop grown since 2014</a:t>
          </a:r>
          <a:endParaRPr lang="en-US" sz="2400"/>
        </a:p>
      </dgm:t>
    </dgm:pt>
    <dgm:pt modelId="{CB1A80F5-D4AE-45F7-BEB2-50F567C0EA9A}" type="parTrans" cxnId="{8723A86E-D6BB-4812-A6E8-64B65857420F}">
      <dgm:prSet/>
      <dgm:spPr/>
      <dgm:t>
        <a:bodyPr/>
        <a:lstStyle/>
        <a:p>
          <a:endParaRPr lang="en-US" sz="3200"/>
        </a:p>
      </dgm:t>
    </dgm:pt>
    <dgm:pt modelId="{0F8331D6-A7C0-4F45-9A25-389F17988AE0}" type="sibTrans" cxnId="{8723A86E-D6BB-4812-A6E8-64B65857420F}">
      <dgm:prSet/>
      <dgm:spPr/>
      <dgm:t>
        <a:bodyPr/>
        <a:lstStyle/>
        <a:p>
          <a:endParaRPr lang="en-US" sz="3200"/>
        </a:p>
      </dgm:t>
    </dgm:pt>
    <dgm:pt modelId="{099B3348-B5EC-405D-80D8-A047AC074EF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800" dirty="0"/>
            <a:t>Driven mainly by flea beetle severe risk areas</a:t>
          </a:r>
          <a:endParaRPr lang="en-US" sz="1800" dirty="0"/>
        </a:p>
      </dgm:t>
    </dgm:pt>
    <dgm:pt modelId="{414D9ABF-B2E9-47E2-BDEC-310BF42D5763}" type="parTrans" cxnId="{7052E8FA-E221-49A3-85CC-F5B40D190662}">
      <dgm:prSet/>
      <dgm:spPr/>
      <dgm:t>
        <a:bodyPr/>
        <a:lstStyle/>
        <a:p>
          <a:endParaRPr lang="en-US" sz="3200"/>
        </a:p>
      </dgm:t>
    </dgm:pt>
    <dgm:pt modelId="{D69A8675-FA7D-4140-91FB-92D3B5830DA0}" type="sibTrans" cxnId="{7052E8FA-E221-49A3-85CC-F5B40D190662}">
      <dgm:prSet/>
      <dgm:spPr/>
      <dgm:t>
        <a:bodyPr/>
        <a:lstStyle/>
        <a:p>
          <a:endParaRPr lang="en-US" sz="3200"/>
        </a:p>
      </dgm:t>
    </dgm:pt>
    <dgm:pt modelId="{61F8D3F1-B824-47FC-A88F-D437CA285C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800" dirty="0"/>
            <a:t>But also by concerns over loss of key herbicides to control blackgrass</a:t>
          </a:r>
          <a:endParaRPr lang="en-US" sz="1800" dirty="0"/>
        </a:p>
      </dgm:t>
    </dgm:pt>
    <dgm:pt modelId="{6D135CE0-704F-4DC4-B28A-69742220B6CF}" type="parTrans" cxnId="{F4BB41F6-16D4-486B-A6AD-6EA44D2AFB2C}">
      <dgm:prSet/>
      <dgm:spPr/>
      <dgm:t>
        <a:bodyPr/>
        <a:lstStyle/>
        <a:p>
          <a:endParaRPr lang="en-US" sz="3200"/>
        </a:p>
      </dgm:t>
    </dgm:pt>
    <dgm:pt modelId="{E53EF32A-BD1E-4ABF-A2D2-995EA8D60DA9}" type="sibTrans" cxnId="{F4BB41F6-16D4-486B-A6AD-6EA44D2AFB2C}">
      <dgm:prSet/>
      <dgm:spPr/>
      <dgm:t>
        <a:bodyPr/>
        <a:lstStyle/>
        <a:p>
          <a:endParaRPr lang="en-US" sz="3200"/>
        </a:p>
      </dgm:t>
    </dgm:pt>
    <dgm:pt modelId="{3CC43A5A-38B2-4B3D-AA81-0C87C0CE1390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2400"/>
            <a:t>Growers ‘tempted’ to use own saved seed and drill at higher seed rates</a:t>
          </a:r>
          <a:endParaRPr lang="en-US" sz="2400"/>
        </a:p>
      </dgm:t>
    </dgm:pt>
    <dgm:pt modelId="{10785F20-7990-4DB7-99CE-38FB2CCF61B6}" type="parTrans" cxnId="{F82C96FA-61B0-4DF7-9860-4C766F47786D}">
      <dgm:prSet/>
      <dgm:spPr/>
      <dgm:t>
        <a:bodyPr/>
        <a:lstStyle/>
        <a:p>
          <a:endParaRPr lang="en-US" sz="3200"/>
        </a:p>
      </dgm:t>
    </dgm:pt>
    <dgm:pt modelId="{E7A9AA7C-BEE6-4ECF-ACDA-9BCBE87F6634}" type="sibTrans" cxnId="{F82C96FA-61B0-4DF7-9860-4C766F47786D}">
      <dgm:prSet/>
      <dgm:spPr/>
      <dgm:t>
        <a:bodyPr/>
        <a:lstStyle/>
        <a:p>
          <a:endParaRPr lang="en-US" sz="3200"/>
        </a:p>
      </dgm:t>
    </dgm:pt>
    <dgm:pt modelId="{A5C880DC-B834-4D9C-B2AF-D109141402AE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2400"/>
            <a:t>Reduced focus from active discoverers and developers in OSR (seen as minor and in EU difficult to get approval)</a:t>
          </a:r>
          <a:endParaRPr lang="en-US" sz="2400"/>
        </a:p>
      </dgm:t>
    </dgm:pt>
    <dgm:pt modelId="{D304902D-E3CE-4D81-8FC8-E81B02F5DC76}" type="parTrans" cxnId="{DD1B562E-43A8-4076-AE81-DE3CC249F526}">
      <dgm:prSet/>
      <dgm:spPr/>
      <dgm:t>
        <a:bodyPr/>
        <a:lstStyle/>
        <a:p>
          <a:endParaRPr lang="en-US" sz="3200"/>
        </a:p>
      </dgm:t>
    </dgm:pt>
    <dgm:pt modelId="{860EF8B9-BE36-40BE-A364-4356D6225BFF}" type="sibTrans" cxnId="{DD1B562E-43A8-4076-AE81-DE3CC249F526}">
      <dgm:prSet/>
      <dgm:spPr/>
      <dgm:t>
        <a:bodyPr/>
        <a:lstStyle/>
        <a:p>
          <a:endParaRPr lang="en-US" sz="3200"/>
        </a:p>
      </dgm:t>
    </dgm:pt>
    <dgm:pt modelId="{E4C2E9D4-855F-4198-B858-3EC6BB61D856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sz="2400"/>
            <a:t>Reduced value to the seed channel from lost margin</a:t>
          </a:r>
          <a:endParaRPr lang="en-US" sz="2400"/>
        </a:p>
      </dgm:t>
    </dgm:pt>
    <dgm:pt modelId="{3AF49E57-DE90-4BD6-9387-1F532F048F53}" type="parTrans" cxnId="{56B5E0D3-346C-49B4-8358-E9F7EEBE4CEA}">
      <dgm:prSet/>
      <dgm:spPr/>
      <dgm:t>
        <a:bodyPr/>
        <a:lstStyle/>
        <a:p>
          <a:endParaRPr lang="en-US" sz="3200"/>
        </a:p>
      </dgm:t>
    </dgm:pt>
    <dgm:pt modelId="{518D118E-B2E0-4E90-87C2-03840A9AC1F3}" type="sibTrans" cxnId="{56B5E0D3-346C-49B4-8358-E9F7EEBE4CEA}">
      <dgm:prSet/>
      <dgm:spPr/>
      <dgm:t>
        <a:bodyPr/>
        <a:lstStyle/>
        <a:p>
          <a:endParaRPr lang="en-US" sz="3200"/>
        </a:p>
      </dgm:t>
    </dgm:pt>
    <dgm:pt modelId="{8E63481C-0120-493D-BE1D-87288FFFFA0A}" type="pres">
      <dgm:prSet presAssocID="{62FB966A-8CDE-4E24-88E2-8C706221E668}" presName="root" presStyleCnt="0">
        <dgm:presLayoutVars>
          <dgm:dir/>
          <dgm:resizeHandles val="exact"/>
        </dgm:presLayoutVars>
      </dgm:prSet>
      <dgm:spPr/>
    </dgm:pt>
    <dgm:pt modelId="{EF8D156F-8C48-44A6-967B-CBAA58751843}" type="pres">
      <dgm:prSet presAssocID="{64A37B14-8619-4C57-8907-88F0AC1D50AF}" presName="compNode" presStyleCnt="0"/>
      <dgm:spPr/>
    </dgm:pt>
    <dgm:pt modelId="{06EE73E4-81BA-4DA3-B944-DA7ED7431BE7}" type="pres">
      <dgm:prSet presAssocID="{64A37B14-8619-4C57-8907-88F0AC1D50A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E5BF2B85-C52D-4C4A-9CF2-10E396FBA681}" type="pres">
      <dgm:prSet presAssocID="{64A37B14-8619-4C57-8907-88F0AC1D50AF}" presName="iconSpace" presStyleCnt="0"/>
      <dgm:spPr/>
    </dgm:pt>
    <dgm:pt modelId="{8248D23E-ED90-4160-87C4-EBE9DE982CFE}" type="pres">
      <dgm:prSet presAssocID="{64A37B14-8619-4C57-8907-88F0AC1D50AF}" presName="parTx" presStyleLbl="revTx" presStyleIdx="0" presStyleCnt="8">
        <dgm:presLayoutVars>
          <dgm:chMax val="0"/>
          <dgm:chPref val="0"/>
        </dgm:presLayoutVars>
      </dgm:prSet>
      <dgm:spPr/>
    </dgm:pt>
    <dgm:pt modelId="{F1C19154-9AE9-467F-96AD-44D33505D848}" type="pres">
      <dgm:prSet presAssocID="{64A37B14-8619-4C57-8907-88F0AC1D50AF}" presName="txSpace" presStyleCnt="0"/>
      <dgm:spPr/>
    </dgm:pt>
    <dgm:pt modelId="{48333FC4-8D6F-432F-83AA-DAB4803F8DA0}" type="pres">
      <dgm:prSet presAssocID="{64A37B14-8619-4C57-8907-88F0AC1D50AF}" presName="desTx" presStyleLbl="revTx" presStyleIdx="1" presStyleCnt="8" custLinFactNeighborX="-792" custLinFactNeighborY="-60801">
        <dgm:presLayoutVars/>
      </dgm:prSet>
      <dgm:spPr/>
    </dgm:pt>
    <dgm:pt modelId="{C3CC8D55-AF7B-4557-BFE2-63A11BFC1EB5}" type="pres">
      <dgm:prSet presAssocID="{0F8331D6-A7C0-4F45-9A25-389F17988AE0}" presName="sibTrans" presStyleCnt="0"/>
      <dgm:spPr/>
    </dgm:pt>
    <dgm:pt modelId="{47B8FB50-D02D-496F-BA01-A19D2D907F4C}" type="pres">
      <dgm:prSet presAssocID="{3CC43A5A-38B2-4B3D-AA81-0C87C0CE1390}" presName="compNode" presStyleCnt="0"/>
      <dgm:spPr/>
    </dgm:pt>
    <dgm:pt modelId="{7CF3551D-0A29-448D-8C72-10ACA3A072DC}" type="pres">
      <dgm:prSet presAssocID="{3CC43A5A-38B2-4B3D-AA81-0C87C0CE13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4000" b="-14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er without stem"/>
        </a:ext>
      </dgm:extLst>
    </dgm:pt>
    <dgm:pt modelId="{3FF3CF78-6DC1-4BAB-ACD6-44362BEA20C3}" type="pres">
      <dgm:prSet presAssocID="{3CC43A5A-38B2-4B3D-AA81-0C87C0CE1390}" presName="iconSpace" presStyleCnt="0"/>
      <dgm:spPr/>
    </dgm:pt>
    <dgm:pt modelId="{AE342D67-738C-4D6C-949D-3D07257454CC}" type="pres">
      <dgm:prSet presAssocID="{3CC43A5A-38B2-4B3D-AA81-0C87C0CE1390}" presName="parTx" presStyleLbl="revTx" presStyleIdx="2" presStyleCnt="8">
        <dgm:presLayoutVars>
          <dgm:chMax val="0"/>
          <dgm:chPref val="0"/>
        </dgm:presLayoutVars>
      </dgm:prSet>
      <dgm:spPr/>
    </dgm:pt>
    <dgm:pt modelId="{CBD51F50-A5B7-48AD-B8D0-EBFB5FA3A6DF}" type="pres">
      <dgm:prSet presAssocID="{3CC43A5A-38B2-4B3D-AA81-0C87C0CE1390}" presName="txSpace" presStyleCnt="0"/>
      <dgm:spPr/>
    </dgm:pt>
    <dgm:pt modelId="{3DB1D4A3-79C6-422E-BC55-50CA7258F619}" type="pres">
      <dgm:prSet presAssocID="{3CC43A5A-38B2-4B3D-AA81-0C87C0CE1390}" presName="desTx" presStyleLbl="revTx" presStyleIdx="3" presStyleCnt="8">
        <dgm:presLayoutVars/>
      </dgm:prSet>
      <dgm:spPr/>
    </dgm:pt>
    <dgm:pt modelId="{8592C956-7298-485F-BE33-058C969AD9B6}" type="pres">
      <dgm:prSet presAssocID="{E7A9AA7C-BEE6-4ECF-ACDA-9BCBE87F6634}" presName="sibTrans" presStyleCnt="0"/>
      <dgm:spPr/>
    </dgm:pt>
    <dgm:pt modelId="{6F8792EA-8ABC-4C14-81AD-BDA0901D9936}" type="pres">
      <dgm:prSet presAssocID="{A5C880DC-B834-4D9C-B2AF-D109141402AE}" presName="compNode" presStyleCnt="0"/>
      <dgm:spPr/>
    </dgm:pt>
    <dgm:pt modelId="{D01B252E-E27A-4565-9CE4-FF7DD7729F36}" type="pres">
      <dgm:prSet presAssocID="{A5C880DC-B834-4D9C-B2AF-D109141402A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bidden"/>
        </a:ext>
      </dgm:extLst>
    </dgm:pt>
    <dgm:pt modelId="{191B1CCA-1424-4056-9DAD-F16EAB2C7F13}" type="pres">
      <dgm:prSet presAssocID="{A5C880DC-B834-4D9C-B2AF-D109141402AE}" presName="iconSpace" presStyleCnt="0"/>
      <dgm:spPr/>
    </dgm:pt>
    <dgm:pt modelId="{84C088B2-CF28-4553-8338-6CD39FC69687}" type="pres">
      <dgm:prSet presAssocID="{A5C880DC-B834-4D9C-B2AF-D109141402AE}" presName="parTx" presStyleLbl="revTx" presStyleIdx="4" presStyleCnt="8">
        <dgm:presLayoutVars>
          <dgm:chMax val="0"/>
          <dgm:chPref val="0"/>
        </dgm:presLayoutVars>
      </dgm:prSet>
      <dgm:spPr/>
    </dgm:pt>
    <dgm:pt modelId="{45992855-B9DD-42EB-A236-04EEADFB3A4F}" type="pres">
      <dgm:prSet presAssocID="{A5C880DC-B834-4D9C-B2AF-D109141402AE}" presName="txSpace" presStyleCnt="0"/>
      <dgm:spPr/>
    </dgm:pt>
    <dgm:pt modelId="{46C0146B-64B4-4F9A-9D2B-11DFB8656B76}" type="pres">
      <dgm:prSet presAssocID="{A5C880DC-B834-4D9C-B2AF-D109141402AE}" presName="desTx" presStyleLbl="revTx" presStyleIdx="5" presStyleCnt="8">
        <dgm:presLayoutVars/>
      </dgm:prSet>
      <dgm:spPr/>
    </dgm:pt>
    <dgm:pt modelId="{26FE2983-A1C4-4A38-AD4F-65394BB6265D}" type="pres">
      <dgm:prSet presAssocID="{860EF8B9-BE36-40BE-A364-4356D6225BFF}" presName="sibTrans" presStyleCnt="0"/>
      <dgm:spPr/>
    </dgm:pt>
    <dgm:pt modelId="{992040A3-1FB2-4686-BD01-85D5B81048FD}" type="pres">
      <dgm:prSet presAssocID="{E4C2E9D4-855F-4198-B858-3EC6BB61D856}" presName="compNode" presStyleCnt="0"/>
      <dgm:spPr/>
    </dgm:pt>
    <dgm:pt modelId="{3639C4C4-1B92-4E02-A5DD-0502D21AFBB4}" type="pres">
      <dgm:prSet presAssocID="{E4C2E9D4-855F-4198-B858-3EC6BB61D85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14000" b="-14000"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ED6097C3-0DBD-4E9D-9C4E-ABB5FF58F39F}" type="pres">
      <dgm:prSet presAssocID="{E4C2E9D4-855F-4198-B858-3EC6BB61D856}" presName="iconSpace" presStyleCnt="0"/>
      <dgm:spPr/>
    </dgm:pt>
    <dgm:pt modelId="{70FDF3C9-BA98-4523-B3EF-258A041696DF}" type="pres">
      <dgm:prSet presAssocID="{E4C2E9D4-855F-4198-B858-3EC6BB61D856}" presName="parTx" presStyleLbl="revTx" presStyleIdx="6" presStyleCnt="8">
        <dgm:presLayoutVars>
          <dgm:chMax val="0"/>
          <dgm:chPref val="0"/>
        </dgm:presLayoutVars>
      </dgm:prSet>
      <dgm:spPr/>
    </dgm:pt>
    <dgm:pt modelId="{675AADF0-28AF-4BE9-AAD7-177108D5A3F6}" type="pres">
      <dgm:prSet presAssocID="{E4C2E9D4-855F-4198-B858-3EC6BB61D856}" presName="txSpace" presStyleCnt="0"/>
      <dgm:spPr/>
    </dgm:pt>
    <dgm:pt modelId="{7E07120E-8E28-42B0-93EC-241646B58177}" type="pres">
      <dgm:prSet presAssocID="{E4C2E9D4-855F-4198-B858-3EC6BB61D856}" presName="desTx" presStyleLbl="revTx" presStyleIdx="7" presStyleCnt="8">
        <dgm:presLayoutVars/>
      </dgm:prSet>
      <dgm:spPr/>
    </dgm:pt>
  </dgm:ptLst>
  <dgm:cxnLst>
    <dgm:cxn modelId="{DD1B562E-43A8-4076-AE81-DE3CC249F526}" srcId="{62FB966A-8CDE-4E24-88E2-8C706221E668}" destId="{A5C880DC-B834-4D9C-B2AF-D109141402AE}" srcOrd="2" destOrd="0" parTransId="{D304902D-E3CE-4D81-8FC8-E81B02F5DC76}" sibTransId="{860EF8B9-BE36-40BE-A364-4356D6225BFF}"/>
    <dgm:cxn modelId="{F5D34B5B-80A5-46CD-9B62-6BBA2A92748E}" type="presOf" srcId="{62FB966A-8CDE-4E24-88E2-8C706221E668}" destId="{8E63481C-0120-493D-BE1D-87288FFFFA0A}" srcOrd="0" destOrd="0" presId="urn:microsoft.com/office/officeart/2018/2/layout/IconLabelDescriptionList"/>
    <dgm:cxn modelId="{2278BA46-D3D9-4AEA-8AF3-BE6012E4EAB5}" type="presOf" srcId="{61F8D3F1-B824-47FC-A88F-D437CA285C8F}" destId="{48333FC4-8D6F-432F-83AA-DAB4803F8DA0}" srcOrd="0" destOrd="1" presId="urn:microsoft.com/office/officeart/2018/2/layout/IconLabelDescriptionList"/>
    <dgm:cxn modelId="{BE940D4C-B66F-41EF-A48C-475AD04A618E}" type="presOf" srcId="{099B3348-B5EC-405D-80D8-A047AC074EFD}" destId="{48333FC4-8D6F-432F-83AA-DAB4803F8DA0}" srcOrd="0" destOrd="0" presId="urn:microsoft.com/office/officeart/2018/2/layout/IconLabelDescriptionList"/>
    <dgm:cxn modelId="{8723A86E-D6BB-4812-A6E8-64B65857420F}" srcId="{62FB966A-8CDE-4E24-88E2-8C706221E668}" destId="{64A37B14-8619-4C57-8907-88F0AC1D50AF}" srcOrd="0" destOrd="0" parTransId="{CB1A80F5-D4AE-45F7-BEB2-50F567C0EA9A}" sibTransId="{0F8331D6-A7C0-4F45-9A25-389F17988AE0}"/>
    <dgm:cxn modelId="{CA0DAC7B-2E30-4D22-9C9F-938604D6DB84}" type="presOf" srcId="{A5C880DC-B834-4D9C-B2AF-D109141402AE}" destId="{84C088B2-CF28-4553-8338-6CD39FC69687}" srcOrd="0" destOrd="0" presId="urn:microsoft.com/office/officeart/2018/2/layout/IconLabelDescriptionList"/>
    <dgm:cxn modelId="{EF93717F-92BA-42A1-8B5F-8816DD2E8AC1}" type="presOf" srcId="{3CC43A5A-38B2-4B3D-AA81-0C87C0CE1390}" destId="{AE342D67-738C-4D6C-949D-3D07257454CC}" srcOrd="0" destOrd="0" presId="urn:microsoft.com/office/officeart/2018/2/layout/IconLabelDescriptionList"/>
    <dgm:cxn modelId="{1BBA28A6-4012-4442-8F69-B6701720BD9D}" type="presOf" srcId="{64A37B14-8619-4C57-8907-88F0AC1D50AF}" destId="{8248D23E-ED90-4160-87C4-EBE9DE982CFE}" srcOrd="0" destOrd="0" presId="urn:microsoft.com/office/officeart/2018/2/layout/IconLabelDescriptionList"/>
    <dgm:cxn modelId="{78C447C5-9639-4E0C-A90E-526A51115241}" type="presOf" srcId="{E4C2E9D4-855F-4198-B858-3EC6BB61D856}" destId="{70FDF3C9-BA98-4523-B3EF-258A041696DF}" srcOrd="0" destOrd="0" presId="urn:microsoft.com/office/officeart/2018/2/layout/IconLabelDescriptionList"/>
    <dgm:cxn modelId="{56B5E0D3-346C-49B4-8358-E9F7EEBE4CEA}" srcId="{62FB966A-8CDE-4E24-88E2-8C706221E668}" destId="{E4C2E9D4-855F-4198-B858-3EC6BB61D856}" srcOrd="3" destOrd="0" parTransId="{3AF49E57-DE90-4BD6-9387-1F532F048F53}" sibTransId="{518D118E-B2E0-4E90-87C2-03840A9AC1F3}"/>
    <dgm:cxn modelId="{F4BB41F6-16D4-486B-A6AD-6EA44D2AFB2C}" srcId="{64A37B14-8619-4C57-8907-88F0AC1D50AF}" destId="{61F8D3F1-B824-47FC-A88F-D437CA285C8F}" srcOrd="1" destOrd="0" parTransId="{6D135CE0-704F-4DC4-B28A-69742220B6CF}" sibTransId="{E53EF32A-BD1E-4ABF-A2D2-995EA8D60DA9}"/>
    <dgm:cxn modelId="{F82C96FA-61B0-4DF7-9860-4C766F47786D}" srcId="{62FB966A-8CDE-4E24-88E2-8C706221E668}" destId="{3CC43A5A-38B2-4B3D-AA81-0C87C0CE1390}" srcOrd="1" destOrd="0" parTransId="{10785F20-7990-4DB7-99CE-38FB2CCF61B6}" sibTransId="{E7A9AA7C-BEE6-4ECF-ACDA-9BCBE87F6634}"/>
    <dgm:cxn modelId="{7052E8FA-E221-49A3-85CC-F5B40D190662}" srcId="{64A37B14-8619-4C57-8907-88F0AC1D50AF}" destId="{099B3348-B5EC-405D-80D8-A047AC074EFD}" srcOrd="0" destOrd="0" parTransId="{414D9ABF-B2E9-47E2-BDEC-310BF42D5763}" sibTransId="{D69A8675-FA7D-4140-91FB-92D3B5830DA0}"/>
    <dgm:cxn modelId="{6A2510F0-4EC3-42B6-8890-545E92C3FF3D}" type="presParOf" srcId="{8E63481C-0120-493D-BE1D-87288FFFFA0A}" destId="{EF8D156F-8C48-44A6-967B-CBAA58751843}" srcOrd="0" destOrd="0" presId="urn:microsoft.com/office/officeart/2018/2/layout/IconLabelDescriptionList"/>
    <dgm:cxn modelId="{415B2EDE-1439-41C9-BF87-D2D25FA13505}" type="presParOf" srcId="{EF8D156F-8C48-44A6-967B-CBAA58751843}" destId="{06EE73E4-81BA-4DA3-B944-DA7ED7431BE7}" srcOrd="0" destOrd="0" presId="urn:microsoft.com/office/officeart/2018/2/layout/IconLabelDescriptionList"/>
    <dgm:cxn modelId="{8B95AF06-CBCB-4175-81BB-53C37F70AA2B}" type="presParOf" srcId="{EF8D156F-8C48-44A6-967B-CBAA58751843}" destId="{E5BF2B85-C52D-4C4A-9CF2-10E396FBA681}" srcOrd="1" destOrd="0" presId="urn:microsoft.com/office/officeart/2018/2/layout/IconLabelDescriptionList"/>
    <dgm:cxn modelId="{9F0CF817-4372-444B-BAE5-92E8656A8170}" type="presParOf" srcId="{EF8D156F-8C48-44A6-967B-CBAA58751843}" destId="{8248D23E-ED90-4160-87C4-EBE9DE982CFE}" srcOrd="2" destOrd="0" presId="urn:microsoft.com/office/officeart/2018/2/layout/IconLabelDescriptionList"/>
    <dgm:cxn modelId="{24F97A59-1BFF-4C3D-8313-8EED4A105D2E}" type="presParOf" srcId="{EF8D156F-8C48-44A6-967B-CBAA58751843}" destId="{F1C19154-9AE9-467F-96AD-44D33505D848}" srcOrd="3" destOrd="0" presId="urn:microsoft.com/office/officeart/2018/2/layout/IconLabelDescriptionList"/>
    <dgm:cxn modelId="{424BF0FD-AE51-40E3-82F3-FFEB3B5313C4}" type="presParOf" srcId="{EF8D156F-8C48-44A6-967B-CBAA58751843}" destId="{48333FC4-8D6F-432F-83AA-DAB4803F8DA0}" srcOrd="4" destOrd="0" presId="urn:microsoft.com/office/officeart/2018/2/layout/IconLabelDescriptionList"/>
    <dgm:cxn modelId="{74ADECEA-1D70-4E0A-906C-B22D9FA13A8C}" type="presParOf" srcId="{8E63481C-0120-493D-BE1D-87288FFFFA0A}" destId="{C3CC8D55-AF7B-4557-BFE2-63A11BFC1EB5}" srcOrd="1" destOrd="0" presId="urn:microsoft.com/office/officeart/2018/2/layout/IconLabelDescriptionList"/>
    <dgm:cxn modelId="{8123BEA3-CEA4-47C2-8016-176AEC27BFDF}" type="presParOf" srcId="{8E63481C-0120-493D-BE1D-87288FFFFA0A}" destId="{47B8FB50-D02D-496F-BA01-A19D2D907F4C}" srcOrd="2" destOrd="0" presId="urn:microsoft.com/office/officeart/2018/2/layout/IconLabelDescriptionList"/>
    <dgm:cxn modelId="{7F2AEFAB-FA0D-4B16-926B-4CAF5DC4AD78}" type="presParOf" srcId="{47B8FB50-D02D-496F-BA01-A19D2D907F4C}" destId="{7CF3551D-0A29-448D-8C72-10ACA3A072DC}" srcOrd="0" destOrd="0" presId="urn:microsoft.com/office/officeart/2018/2/layout/IconLabelDescriptionList"/>
    <dgm:cxn modelId="{69C81087-C25D-4F66-BA73-138FF9F7AFA8}" type="presParOf" srcId="{47B8FB50-D02D-496F-BA01-A19D2D907F4C}" destId="{3FF3CF78-6DC1-4BAB-ACD6-44362BEA20C3}" srcOrd="1" destOrd="0" presId="urn:microsoft.com/office/officeart/2018/2/layout/IconLabelDescriptionList"/>
    <dgm:cxn modelId="{2CA9070F-11AA-4EF2-B119-C4D93D416BBC}" type="presParOf" srcId="{47B8FB50-D02D-496F-BA01-A19D2D907F4C}" destId="{AE342D67-738C-4D6C-949D-3D07257454CC}" srcOrd="2" destOrd="0" presId="urn:microsoft.com/office/officeart/2018/2/layout/IconLabelDescriptionList"/>
    <dgm:cxn modelId="{C83C5FC9-4CAF-4A96-9482-52C534377DC1}" type="presParOf" srcId="{47B8FB50-D02D-496F-BA01-A19D2D907F4C}" destId="{CBD51F50-A5B7-48AD-B8D0-EBFB5FA3A6DF}" srcOrd="3" destOrd="0" presId="urn:microsoft.com/office/officeart/2018/2/layout/IconLabelDescriptionList"/>
    <dgm:cxn modelId="{3B95F13D-905D-450F-8812-57CE75791CD2}" type="presParOf" srcId="{47B8FB50-D02D-496F-BA01-A19D2D907F4C}" destId="{3DB1D4A3-79C6-422E-BC55-50CA7258F619}" srcOrd="4" destOrd="0" presId="urn:microsoft.com/office/officeart/2018/2/layout/IconLabelDescriptionList"/>
    <dgm:cxn modelId="{D5148A9F-6BFB-4DBD-A4D4-0A8465C49597}" type="presParOf" srcId="{8E63481C-0120-493D-BE1D-87288FFFFA0A}" destId="{8592C956-7298-485F-BE33-058C969AD9B6}" srcOrd="3" destOrd="0" presId="urn:microsoft.com/office/officeart/2018/2/layout/IconLabelDescriptionList"/>
    <dgm:cxn modelId="{8A172B7F-EA95-4235-A6E1-3E10532F3572}" type="presParOf" srcId="{8E63481C-0120-493D-BE1D-87288FFFFA0A}" destId="{6F8792EA-8ABC-4C14-81AD-BDA0901D9936}" srcOrd="4" destOrd="0" presId="urn:microsoft.com/office/officeart/2018/2/layout/IconLabelDescriptionList"/>
    <dgm:cxn modelId="{1CEA366F-44C3-4BA9-8643-34883071D2F6}" type="presParOf" srcId="{6F8792EA-8ABC-4C14-81AD-BDA0901D9936}" destId="{D01B252E-E27A-4565-9CE4-FF7DD7729F36}" srcOrd="0" destOrd="0" presId="urn:microsoft.com/office/officeart/2018/2/layout/IconLabelDescriptionList"/>
    <dgm:cxn modelId="{E9C99BC7-7D89-4482-89AA-81735869BD7C}" type="presParOf" srcId="{6F8792EA-8ABC-4C14-81AD-BDA0901D9936}" destId="{191B1CCA-1424-4056-9DAD-F16EAB2C7F13}" srcOrd="1" destOrd="0" presId="urn:microsoft.com/office/officeart/2018/2/layout/IconLabelDescriptionList"/>
    <dgm:cxn modelId="{280E8702-4156-429D-B322-7DB2BC18F12D}" type="presParOf" srcId="{6F8792EA-8ABC-4C14-81AD-BDA0901D9936}" destId="{84C088B2-CF28-4553-8338-6CD39FC69687}" srcOrd="2" destOrd="0" presId="urn:microsoft.com/office/officeart/2018/2/layout/IconLabelDescriptionList"/>
    <dgm:cxn modelId="{9D481308-F39E-4427-83B0-6015759D55A1}" type="presParOf" srcId="{6F8792EA-8ABC-4C14-81AD-BDA0901D9936}" destId="{45992855-B9DD-42EB-A236-04EEADFB3A4F}" srcOrd="3" destOrd="0" presId="urn:microsoft.com/office/officeart/2018/2/layout/IconLabelDescriptionList"/>
    <dgm:cxn modelId="{D9966A3F-B4CE-43FB-9B84-6D23C3B7A5D7}" type="presParOf" srcId="{6F8792EA-8ABC-4C14-81AD-BDA0901D9936}" destId="{46C0146B-64B4-4F9A-9D2B-11DFB8656B76}" srcOrd="4" destOrd="0" presId="urn:microsoft.com/office/officeart/2018/2/layout/IconLabelDescriptionList"/>
    <dgm:cxn modelId="{CDEC356A-5587-4F04-9459-0B190CCC8A23}" type="presParOf" srcId="{8E63481C-0120-493D-BE1D-87288FFFFA0A}" destId="{26FE2983-A1C4-4A38-AD4F-65394BB6265D}" srcOrd="5" destOrd="0" presId="urn:microsoft.com/office/officeart/2018/2/layout/IconLabelDescriptionList"/>
    <dgm:cxn modelId="{2937C57F-C595-4A08-ADFA-C41E78570D48}" type="presParOf" srcId="{8E63481C-0120-493D-BE1D-87288FFFFA0A}" destId="{992040A3-1FB2-4686-BD01-85D5B81048FD}" srcOrd="6" destOrd="0" presId="urn:microsoft.com/office/officeart/2018/2/layout/IconLabelDescriptionList"/>
    <dgm:cxn modelId="{650D6206-1D8D-4F8E-9D53-2FC172EA1B9D}" type="presParOf" srcId="{992040A3-1FB2-4686-BD01-85D5B81048FD}" destId="{3639C4C4-1B92-4E02-A5DD-0502D21AFBB4}" srcOrd="0" destOrd="0" presId="urn:microsoft.com/office/officeart/2018/2/layout/IconLabelDescriptionList"/>
    <dgm:cxn modelId="{E0C02B6E-B5F0-483D-815C-1E3BB3BBC8B5}" type="presParOf" srcId="{992040A3-1FB2-4686-BD01-85D5B81048FD}" destId="{ED6097C3-0DBD-4E9D-9C4E-ABB5FF58F39F}" srcOrd="1" destOrd="0" presId="urn:microsoft.com/office/officeart/2018/2/layout/IconLabelDescriptionList"/>
    <dgm:cxn modelId="{AE3C1E35-69CD-4356-84F4-13DEEB31D3FB}" type="presParOf" srcId="{992040A3-1FB2-4686-BD01-85D5B81048FD}" destId="{70FDF3C9-BA98-4523-B3EF-258A041696DF}" srcOrd="2" destOrd="0" presId="urn:microsoft.com/office/officeart/2018/2/layout/IconLabelDescriptionList"/>
    <dgm:cxn modelId="{B7C2D875-DA57-422F-9F64-1DEFE4CC39E5}" type="presParOf" srcId="{992040A3-1FB2-4686-BD01-85D5B81048FD}" destId="{675AADF0-28AF-4BE9-AAD7-177108D5A3F6}" srcOrd="3" destOrd="0" presId="urn:microsoft.com/office/officeart/2018/2/layout/IconLabelDescriptionList"/>
    <dgm:cxn modelId="{F2456748-AF86-4022-B4F2-3FFC84027BAA}" type="presParOf" srcId="{992040A3-1FB2-4686-BD01-85D5B81048FD}" destId="{7E07120E-8E28-42B0-93EC-241646B58177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DCEDF8-063D-43B9-A3AE-95A7C3242B4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D2C3E86A-B981-4A2C-953B-D63AA174D869}">
      <dgm:prSet/>
      <dgm:spPr/>
      <dgm:t>
        <a:bodyPr/>
        <a:lstStyle/>
        <a:p>
          <a:pPr>
            <a:defRPr b="1"/>
          </a:pPr>
          <a:r>
            <a:rPr lang="en-GB" dirty="0"/>
            <a:t>More focus on products approved as ‘fertilizers’ or plant stimulants</a:t>
          </a:r>
          <a:endParaRPr lang="en-US" dirty="0"/>
        </a:p>
      </dgm:t>
    </dgm:pt>
    <dgm:pt modelId="{AFBAC436-9856-4528-A2E4-B935D3A73AFA}" type="parTrans" cxnId="{E94A714F-94B4-44BA-B4B6-85E976374FF5}">
      <dgm:prSet/>
      <dgm:spPr/>
      <dgm:t>
        <a:bodyPr/>
        <a:lstStyle/>
        <a:p>
          <a:endParaRPr lang="en-US"/>
        </a:p>
      </dgm:t>
    </dgm:pt>
    <dgm:pt modelId="{CB613E07-41A5-4E27-A061-F05EA3F66E84}" type="sibTrans" cxnId="{E94A714F-94B4-44BA-B4B6-85E976374FF5}">
      <dgm:prSet/>
      <dgm:spPr/>
      <dgm:t>
        <a:bodyPr/>
        <a:lstStyle/>
        <a:p>
          <a:endParaRPr lang="en-US"/>
        </a:p>
      </dgm:t>
    </dgm:pt>
    <dgm:pt modelId="{D0AB05C2-41CB-44CF-9716-C600F279A00A}">
      <dgm:prSet custT="1"/>
      <dgm:spPr/>
      <dgm:t>
        <a:bodyPr/>
        <a:lstStyle/>
        <a:p>
          <a:r>
            <a:rPr lang="en-GB" sz="2000" dirty="0" err="1"/>
            <a:t>Phosphites</a:t>
          </a:r>
          <a:r>
            <a:rPr lang="en-GB" sz="2000" dirty="0"/>
            <a:t> (e.g. Take-off)</a:t>
          </a:r>
          <a:endParaRPr lang="en-US" sz="2000" dirty="0"/>
        </a:p>
      </dgm:t>
    </dgm:pt>
    <dgm:pt modelId="{FC1067EE-4CBC-4A0D-A0DC-202C46124437}" type="parTrans" cxnId="{EA067AE8-1D84-438B-B4A2-444E8BCB24C6}">
      <dgm:prSet/>
      <dgm:spPr/>
      <dgm:t>
        <a:bodyPr/>
        <a:lstStyle/>
        <a:p>
          <a:endParaRPr lang="en-US"/>
        </a:p>
      </dgm:t>
    </dgm:pt>
    <dgm:pt modelId="{F6AB1754-9DA3-4D63-A5D1-79AF6C2A20A8}" type="sibTrans" cxnId="{EA067AE8-1D84-438B-B4A2-444E8BCB24C6}">
      <dgm:prSet/>
      <dgm:spPr/>
      <dgm:t>
        <a:bodyPr/>
        <a:lstStyle/>
        <a:p>
          <a:endParaRPr lang="en-US"/>
        </a:p>
      </dgm:t>
    </dgm:pt>
    <dgm:pt modelId="{48274AE6-9629-4808-BA94-50DCA4CFBE06}">
      <dgm:prSet custT="1"/>
      <dgm:spPr/>
      <dgm:t>
        <a:bodyPr/>
        <a:lstStyle/>
        <a:p>
          <a:r>
            <a:rPr lang="en-GB" sz="2000" dirty="0"/>
            <a:t>Micro nutrients (e.g. Radiate)</a:t>
          </a:r>
          <a:endParaRPr lang="en-US" sz="2000" dirty="0"/>
        </a:p>
      </dgm:t>
    </dgm:pt>
    <dgm:pt modelId="{A9C8CAF3-492E-4805-B959-C9568C612846}" type="parTrans" cxnId="{C41D2B8D-2EFD-42F0-8D6B-AE515B548C28}">
      <dgm:prSet/>
      <dgm:spPr/>
      <dgm:t>
        <a:bodyPr/>
        <a:lstStyle/>
        <a:p>
          <a:endParaRPr lang="en-US"/>
        </a:p>
      </dgm:t>
    </dgm:pt>
    <dgm:pt modelId="{4CF5A84A-FD00-4085-9A63-76DFBD2E89E0}" type="sibTrans" cxnId="{C41D2B8D-2EFD-42F0-8D6B-AE515B548C28}">
      <dgm:prSet/>
      <dgm:spPr/>
      <dgm:t>
        <a:bodyPr/>
        <a:lstStyle/>
        <a:p>
          <a:endParaRPr lang="en-US"/>
        </a:p>
      </dgm:t>
    </dgm:pt>
    <dgm:pt modelId="{B128C0DE-C98C-421B-A4FB-7264FE0474EC}">
      <dgm:prSet custT="1"/>
      <dgm:spPr/>
      <dgm:t>
        <a:bodyPr/>
        <a:lstStyle/>
        <a:p>
          <a:r>
            <a:rPr lang="en-GB" sz="2000" dirty="0"/>
            <a:t>Growth stimulants</a:t>
          </a:r>
          <a:endParaRPr lang="en-US" sz="2000" dirty="0"/>
        </a:p>
      </dgm:t>
    </dgm:pt>
    <dgm:pt modelId="{9DCD7D61-5EB5-4CF6-B85D-9805FE29D650}" type="parTrans" cxnId="{EDB4F582-4236-4488-915E-59FC00276C4B}">
      <dgm:prSet/>
      <dgm:spPr/>
      <dgm:t>
        <a:bodyPr/>
        <a:lstStyle/>
        <a:p>
          <a:endParaRPr lang="en-US"/>
        </a:p>
      </dgm:t>
    </dgm:pt>
    <dgm:pt modelId="{AC62C844-5E68-4A2A-B5AC-1D2806862DB2}" type="sibTrans" cxnId="{EDB4F582-4236-4488-915E-59FC00276C4B}">
      <dgm:prSet/>
      <dgm:spPr/>
      <dgm:t>
        <a:bodyPr/>
        <a:lstStyle/>
        <a:p>
          <a:endParaRPr lang="en-US"/>
        </a:p>
      </dgm:t>
    </dgm:pt>
    <dgm:pt modelId="{C203642C-E95D-4744-8E1C-5A7534E43804}">
      <dgm:prSet custT="1"/>
      <dgm:spPr/>
      <dgm:t>
        <a:bodyPr/>
        <a:lstStyle/>
        <a:p>
          <a:r>
            <a:rPr lang="en-GB" sz="2000" dirty="0"/>
            <a:t>Microbes (Integral Pro)</a:t>
          </a:r>
          <a:endParaRPr lang="en-US" sz="2000" dirty="0"/>
        </a:p>
      </dgm:t>
    </dgm:pt>
    <dgm:pt modelId="{A280346B-2D7B-4578-A746-4AA6E9FF2176}" type="parTrans" cxnId="{2B8A5347-2283-4C84-96AC-3ADB147CC3E0}">
      <dgm:prSet/>
      <dgm:spPr/>
      <dgm:t>
        <a:bodyPr/>
        <a:lstStyle/>
        <a:p>
          <a:endParaRPr lang="en-US"/>
        </a:p>
      </dgm:t>
    </dgm:pt>
    <dgm:pt modelId="{E452F9CD-59CD-40B5-B36A-E60EF25ED5BE}" type="sibTrans" cxnId="{2B8A5347-2283-4C84-96AC-3ADB147CC3E0}">
      <dgm:prSet/>
      <dgm:spPr/>
      <dgm:t>
        <a:bodyPr/>
        <a:lstStyle/>
        <a:p>
          <a:endParaRPr lang="en-US"/>
        </a:p>
      </dgm:t>
    </dgm:pt>
    <dgm:pt modelId="{024D4915-2FD0-4300-8E1B-808F4C962D73}">
      <dgm:prSet custT="1"/>
      <dgm:spPr/>
      <dgm:t>
        <a:bodyPr/>
        <a:lstStyle/>
        <a:p>
          <a:r>
            <a:rPr lang="en-GB" sz="2000" dirty="0"/>
            <a:t>Plant extracts (Sylas)</a:t>
          </a:r>
          <a:endParaRPr lang="en-US" sz="2000" dirty="0"/>
        </a:p>
      </dgm:t>
    </dgm:pt>
    <dgm:pt modelId="{1AEC9F0A-817F-4C0D-ACFB-CF09A28B8FF1}" type="parTrans" cxnId="{A699AA7D-2DA7-4C4C-93D2-C27D8CC35774}">
      <dgm:prSet/>
      <dgm:spPr/>
      <dgm:t>
        <a:bodyPr/>
        <a:lstStyle/>
        <a:p>
          <a:endParaRPr lang="en-US"/>
        </a:p>
      </dgm:t>
    </dgm:pt>
    <dgm:pt modelId="{67D19E42-3CD9-4C4F-84E9-0D1CE0CA48AD}" type="sibTrans" cxnId="{A699AA7D-2DA7-4C4C-93D2-C27D8CC35774}">
      <dgm:prSet/>
      <dgm:spPr/>
      <dgm:t>
        <a:bodyPr/>
        <a:lstStyle/>
        <a:p>
          <a:endParaRPr lang="en-US"/>
        </a:p>
      </dgm:t>
    </dgm:pt>
    <dgm:pt modelId="{63349762-B7F3-418B-8903-BAF2B3987B87}">
      <dgm:prSet/>
      <dgm:spPr/>
      <dgm:t>
        <a:bodyPr/>
        <a:lstStyle/>
        <a:p>
          <a:pPr>
            <a:defRPr b="1"/>
          </a:pPr>
          <a:r>
            <a:rPr lang="en-GB"/>
            <a:t>All claim benefits of germination, early vigour and establishment</a:t>
          </a:r>
          <a:endParaRPr lang="en-US"/>
        </a:p>
      </dgm:t>
    </dgm:pt>
    <dgm:pt modelId="{C448E5C6-EED9-4AD4-94D0-970E18A7DC43}" type="parTrans" cxnId="{18DD7AA1-695B-426E-AD05-A650FC72058C}">
      <dgm:prSet/>
      <dgm:spPr/>
      <dgm:t>
        <a:bodyPr/>
        <a:lstStyle/>
        <a:p>
          <a:endParaRPr lang="en-US"/>
        </a:p>
      </dgm:t>
    </dgm:pt>
    <dgm:pt modelId="{FC446C28-4F67-40FB-ABDA-A3F33C412A91}" type="sibTrans" cxnId="{18DD7AA1-695B-426E-AD05-A650FC72058C}">
      <dgm:prSet/>
      <dgm:spPr/>
      <dgm:t>
        <a:bodyPr/>
        <a:lstStyle/>
        <a:p>
          <a:endParaRPr lang="en-US"/>
        </a:p>
      </dgm:t>
    </dgm:pt>
    <dgm:pt modelId="{33992656-FF84-4479-A651-781F3ECAA3E5}" type="pres">
      <dgm:prSet presAssocID="{CDDCEDF8-063D-43B9-A3AE-95A7C3242B45}" presName="root" presStyleCnt="0">
        <dgm:presLayoutVars>
          <dgm:dir/>
          <dgm:resizeHandles val="exact"/>
        </dgm:presLayoutVars>
      </dgm:prSet>
      <dgm:spPr/>
    </dgm:pt>
    <dgm:pt modelId="{316023ED-E589-405A-BE04-69EE7BE45268}" type="pres">
      <dgm:prSet presAssocID="{D2C3E86A-B981-4A2C-953B-D63AA174D869}" presName="compNode" presStyleCnt="0"/>
      <dgm:spPr/>
    </dgm:pt>
    <dgm:pt modelId="{297A32A7-8108-4857-A3C9-005BBAD58724}" type="pres">
      <dgm:prSet presAssocID="{D2C3E86A-B981-4A2C-953B-D63AA174D86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nt"/>
        </a:ext>
      </dgm:extLst>
    </dgm:pt>
    <dgm:pt modelId="{967A0CF0-F57F-4680-8756-ADF36E9F575B}" type="pres">
      <dgm:prSet presAssocID="{D2C3E86A-B981-4A2C-953B-D63AA174D869}" presName="iconSpace" presStyleCnt="0"/>
      <dgm:spPr/>
    </dgm:pt>
    <dgm:pt modelId="{6D72A0DD-9F93-4AE1-9261-FA03E057F94D}" type="pres">
      <dgm:prSet presAssocID="{D2C3E86A-B981-4A2C-953B-D63AA174D869}" presName="parTx" presStyleLbl="revTx" presStyleIdx="0" presStyleCnt="4">
        <dgm:presLayoutVars>
          <dgm:chMax val="0"/>
          <dgm:chPref val="0"/>
        </dgm:presLayoutVars>
      </dgm:prSet>
      <dgm:spPr/>
    </dgm:pt>
    <dgm:pt modelId="{AA19DD59-6AC0-453B-ABA6-44A34CFB8399}" type="pres">
      <dgm:prSet presAssocID="{D2C3E86A-B981-4A2C-953B-D63AA174D869}" presName="txSpace" presStyleCnt="0"/>
      <dgm:spPr/>
    </dgm:pt>
    <dgm:pt modelId="{3D9739E9-0AF0-4DA6-89ED-E04E30FF8669}" type="pres">
      <dgm:prSet presAssocID="{D2C3E86A-B981-4A2C-953B-D63AA174D869}" presName="desTx" presStyleLbl="revTx" presStyleIdx="1" presStyleCnt="4">
        <dgm:presLayoutVars/>
      </dgm:prSet>
      <dgm:spPr/>
    </dgm:pt>
    <dgm:pt modelId="{E65ED9D3-34BF-4485-83E1-0F7F21B85575}" type="pres">
      <dgm:prSet presAssocID="{CB613E07-41A5-4E27-A061-F05EA3F66E84}" presName="sibTrans" presStyleCnt="0"/>
      <dgm:spPr/>
    </dgm:pt>
    <dgm:pt modelId="{25E2A39F-0371-42F4-8450-65E2BFD9B964}" type="pres">
      <dgm:prSet presAssocID="{63349762-B7F3-418B-8903-BAF2B3987B87}" presName="compNode" presStyleCnt="0"/>
      <dgm:spPr/>
    </dgm:pt>
    <dgm:pt modelId="{B76607A7-A9AA-4E90-A3EB-D3F4F66E82D0}" type="pres">
      <dgm:prSet presAssocID="{63349762-B7F3-418B-8903-BAF2B3987B8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783DCD2F-C9D6-429D-8A68-F830201BC3E9}" type="pres">
      <dgm:prSet presAssocID="{63349762-B7F3-418B-8903-BAF2B3987B87}" presName="iconSpace" presStyleCnt="0"/>
      <dgm:spPr/>
    </dgm:pt>
    <dgm:pt modelId="{7AB5430D-4679-49D0-AAE3-E1BE57FC3726}" type="pres">
      <dgm:prSet presAssocID="{63349762-B7F3-418B-8903-BAF2B3987B87}" presName="parTx" presStyleLbl="revTx" presStyleIdx="2" presStyleCnt="4">
        <dgm:presLayoutVars>
          <dgm:chMax val="0"/>
          <dgm:chPref val="0"/>
        </dgm:presLayoutVars>
      </dgm:prSet>
      <dgm:spPr/>
    </dgm:pt>
    <dgm:pt modelId="{86996E5B-7BB8-4D66-A529-2D65657E2051}" type="pres">
      <dgm:prSet presAssocID="{63349762-B7F3-418B-8903-BAF2B3987B87}" presName="txSpace" presStyleCnt="0"/>
      <dgm:spPr/>
    </dgm:pt>
    <dgm:pt modelId="{EB9D9E1E-ACBC-4C2D-8776-20E68364179C}" type="pres">
      <dgm:prSet presAssocID="{63349762-B7F3-418B-8903-BAF2B3987B87}" presName="desTx" presStyleLbl="revTx" presStyleIdx="3" presStyleCnt="4">
        <dgm:presLayoutVars/>
      </dgm:prSet>
      <dgm:spPr/>
    </dgm:pt>
  </dgm:ptLst>
  <dgm:cxnLst>
    <dgm:cxn modelId="{54EEAD01-D3DA-49EC-B3E1-55EB064CB6AA}" type="presOf" srcId="{D2C3E86A-B981-4A2C-953B-D63AA174D869}" destId="{6D72A0DD-9F93-4AE1-9261-FA03E057F94D}" srcOrd="0" destOrd="0" presId="urn:microsoft.com/office/officeart/2018/2/layout/IconLabelDescriptionList"/>
    <dgm:cxn modelId="{2B8A5347-2283-4C84-96AC-3ADB147CC3E0}" srcId="{B128C0DE-C98C-421B-A4FB-7264FE0474EC}" destId="{C203642C-E95D-4744-8E1C-5A7534E43804}" srcOrd="0" destOrd="0" parTransId="{A280346B-2D7B-4578-A746-4AA6E9FF2176}" sibTransId="{E452F9CD-59CD-40B5-B36A-E60EF25ED5BE}"/>
    <dgm:cxn modelId="{CD125547-5B14-460B-AFFE-8D2D29445175}" type="presOf" srcId="{024D4915-2FD0-4300-8E1B-808F4C962D73}" destId="{3D9739E9-0AF0-4DA6-89ED-E04E30FF8669}" srcOrd="0" destOrd="4" presId="urn:microsoft.com/office/officeart/2018/2/layout/IconLabelDescriptionList"/>
    <dgm:cxn modelId="{E94A714F-94B4-44BA-B4B6-85E976374FF5}" srcId="{CDDCEDF8-063D-43B9-A3AE-95A7C3242B45}" destId="{D2C3E86A-B981-4A2C-953B-D63AA174D869}" srcOrd="0" destOrd="0" parTransId="{AFBAC436-9856-4528-A2E4-B935D3A73AFA}" sibTransId="{CB613E07-41A5-4E27-A061-F05EA3F66E84}"/>
    <dgm:cxn modelId="{A699AA7D-2DA7-4C4C-93D2-C27D8CC35774}" srcId="{B128C0DE-C98C-421B-A4FB-7264FE0474EC}" destId="{024D4915-2FD0-4300-8E1B-808F4C962D73}" srcOrd="1" destOrd="0" parTransId="{1AEC9F0A-817F-4C0D-ACFB-CF09A28B8FF1}" sibTransId="{67D19E42-3CD9-4C4F-84E9-0D1CE0CA48AD}"/>
    <dgm:cxn modelId="{EDB4F582-4236-4488-915E-59FC00276C4B}" srcId="{D2C3E86A-B981-4A2C-953B-D63AA174D869}" destId="{B128C0DE-C98C-421B-A4FB-7264FE0474EC}" srcOrd="2" destOrd="0" parTransId="{9DCD7D61-5EB5-4CF6-B85D-9805FE29D650}" sibTransId="{AC62C844-5E68-4A2A-B5AC-1D2806862DB2}"/>
    <dgm:cxn modelId="{C41D2B8D-2EFD-42F0-8D6B-AE515B548C28}" srcId="{D2C3E86A-B981-4A2C-953B-D63AA174D869}" destId="{48274AE6-9629-4808-BA94-50DCA4CFBE06}" srcOrd="1" destOrd="0" parTransId="{A9C8CAF3-492E-4805-B959-C9568C612846}" sibTransId="{4CF5A84A-FD00-4085-9A63-76DFBD2E89E0}"/>
    <dgm:cxn modelId="{C8C7049C-976B-4356-9589-29981C0F16A2}" type="presOf" srcId="{CDDCEDF8-063D-43B9-A3AE-95A7C3242B45}" destId="{33992656-FF84-4479-A651-781F3ECAA3E5}" srcOrd="0" destOrd="0" presId="urn:microsoft.com/office/officeart/2018/2/layout/IconLabelDescriptionList"/>
    <dgm:cxn modelId="{8EF16AA1-80B2-4272-8665-7E5B3AABACDF}" type="presOf" srcId="{48274AE6-9629-4808-BA94-50DCA4CFBE06}" destId="{3D9739E9-0AF0-4DA6-89ED-E04E30FF8669}" srcOrd="0" destOrd="1" presId="urn:microsoft.com/office/officeart/2018/2/layout/IconLabelDescriptionList"/>
    <dgm:cxn modelId="{18DD7AA1-695B-426E-AD05-A650FC72058C}" srcId="{CDDCEDF8-063D-43B9-A3AE-95A7C3242B45}" destId="{63349762-B7F3-418B-8903-BAF2B3987B87}" srcOrd="1" destOrd="0" parTransId="{C448E5C6-EED9-4AD4-94D0-970E18A7DC43}" sibTransId="{FC446C28-4F67-40FB-ABDA-A3F33C412A91}"/>
    <dgm:cxn modelId="{544B36AD-70C3-479B-9F79-033242B8E155}" type="presOf" srcId="{B128C0DE-C98C-421B-A4FB-7264FE0474EC}" destId="{3D9739E9-0AF0-4DA6-89ED-E04E30FF8669}" srcOrd="0" destOrd="2" presId="urn:microsoft.com/office/officeart/2018/2/layout/IconLabelDescriptionList"/>
    <dgm:cxn modelId="{6A2EE3C4-CADB-4ECE-AA96-BAC97CEAA8C1}" type="presOf" srcId="{C203642C-E95D-4744-8E1C-5A7534E43804}" destId="{3D9739E9-0AF0-4DA6-89ED-E04E30FF8669}" srcOrd="0" destOrd="3" presId="urn:microsoft.com/office/officeart/2018/2/layout/IconLabelDescriptionList"/>
    <dgm:cxn modelId="{2C7A71C8-6DF5-477E-8D69-030739E79DE5}" type="presOf" srcId="{63349762-B7F3-418B-8903-BAF2B3987B87}" destId="{7AB5430D-4679-49D0-AAE3-E1BE57FC3726}" srcOrd="0" destOrd="0" presId="urn:microsoft.com/office/officeart/2018/2/layout/IconLabelDescriptionList"/>
    <dgm:cxn modelId="{17EF56DE-5383-46E4-BC11-DA1EE7DA885F}" type="presOf" srcId="{D0AB05C2-41CB-44CF-9716-C600F279A00A}" destId="{3D9739E9-0AF0-4DA6-89ED-E04E30FF8669}" srcOrd="0" destOrd="0" presId="urn:microsoft.com/office/officeart/2018/2/layout/IconLabelDescriptionList"/>
    <dgm:cxn modelId="{EA067AE8-1D84-438B-B4A2-444E8BCB24C6}" srcId="{D2C3E86A-B981-4A2C-953B-D63AA174D869}" destId="{D0AB05C2-41CB-44CF-9716-C600F279A00A}" srcOrd="0" destOrd="0" parTransId="{FC1067EE-4CBC-4A0D-A0DC-202C46124437}" sibTransId="{F6AB1754-9DA3-4D63-A5D1-79AF6C2A20A8}"/>
    <dgm:cxn modelId="{2995A7CD-9C1D-4088-AD39-3168E072ED34}" type="presParOf" srcId="{33992656-FF84-4479-A651-781F3ECAA3E5}" destId="{316023ED-E589-405A-BE04-69EE7BE45268}" srcOrd="0" destOrd="0" presId="urn:microsoft.com/office/officeart/2018/2/layout/IconLabelDescriptionList"/>
    <dgm:cxn modelId="{AB3F0426-3205-4F4A-9EF9-3FC8EA3B345F}" type="presParOf" srcId="{316023ED-E589-405A-BE04-69EE7BE45268}" destId="{297A32A7-8108-4857-A3C9-005BBAD58724}" srcOrd="0" destOrd="0" presId="urn:microsoft.com/office/officeart/2018/2/layout/IconLabelDescriptionList"/>
    <dgm:cxn modelId="{B615B5AD-CB25-4D47-86B3-8E47E7379404}" type="presParOf" srcId="{316023ED-E589-405A-BE04-69EE7BE45268}" destId="{967A0CF0-F57F-4680-8756-ADF36E9F575B}" srcOrd="1" destOrd="0" presId="urn:microsoft.com/office/officeart/2018/2/layout/IconLabelDescriptionList"/>
    <dgm:cxn modelId="{BA93C5BD-E32B-454A-9AFA-BDE58B59F573}" type="presParOf" srcId="{316023ED-E589-405A-BE04-69EE7BE45268}" destId="{6D72A0DD-9F93-4AE1-9261-FA03E057F94D}" srcOrd="2" destOrd="0" presId="urn:microsoft.com/office/officeart/2018/2/layout/IconLabelDescriptionList"/>
    <dgm:cxn modelId="{D469E152-D8E2-44CA-92DF-B2D21F2717AC}" type="presParOf" srcId="{316023ED-E589-405A-BE04-69EE7BE45268}" destId="{AA19DD59-6AC0-453B-ABA6-44A34CFB8399}" srcOrd="3" destOrd="0" presId="urn:microsoft.com/office/officeart/2018/2/layout/IconLabelDescriptionList"/>
    <dgm:cxn modelId="{51B73963-1060-4CED-9D1E-E1C191552DB2}" type="presParOf" srcId="{316023ED-E589-405A-BE04-69EE7BE45268}" destId="{3D9739E9-0AF0-4DA6-89ED-E04E30FF8669}" srcOrd="4" destOrd="0" presId="urn:microsoft.com/office/officeart/2018/2/layout/IconLabelDescriptionList"/>
    <dgm:cxn modelId="{809A6C51-BDB8-417B-ADBF-D8FC94565893}" type="presParOf" srcId="{33992656-FF84-4479-A651-781F3ECAA3E5}" destId="{E65ED9D3-34BF-4485-83E1-0F7F21B85575}" srcOrd="1" destOrd="0" presId="urn:microsoft.com/office/officeart/2018/2/layout/IconLabelDescriptionList"/>
    <dgm:cxn modelId="{9FCC4B46-CDCC-47AC-BC9F-D7003DBE5C7B}" type="presParOf" srcId="{33992656-FF84-4479-A651-781F3ECAA3E5}" destId="{25E2A39F-0371-42F4-8450-65E2BFD9B964}" srcOrd="2" destOrd="0" presId="urn:microsoft.com/office/officeart/2018/2/layout/IconLabelDescriptionList"/>
    <dgm:cxn modelId="{9DE4CAF5-84E9-43ED-807B-505A76466886}" type="presParOf" srcId="{25E2A39F-0371-42F4-8450-65E2BFD9B964}" destId="{B76607A7-A9AA-4E90-A3EB-D3F4F66E82D0}" srcOrd="0" destOrd="0" presId="urn:microsoft.com/office/officeart/2018/2/layout/IconLabelDescriptionList"/>
    <dgm:cxn modelId="{EA363B63-5E65-4B1A-B3A2-94DDC8625FA4}" type="presParOf" srcId="{25E2A39F-0371-42F4-8450-65E2BFD9B964}" destId="{783DCD2F-C9D6-429D-8A68-F830201BC3E9}" srcOrd="1" destOrd="0" presId="urn:microsoft.com/office/officeart/2018/2/layout/IconLabelDescriptionList"/>
    <dgm:cxn modelId="{BE8E66D8-C9A4-438F-9193-CE0C43337753}" type="presParOf" srcId="{25E2A39F-0371-42F4-8450-65E2BFD9B964}" destId="{7AB5430D-4679-49D0-AAE3-E1BE57FC3726}" srcOrd="2" destOrd="0" presId="urn:microsoft.com/office/officeart/2018/2/layout/IconLabelDescriptionList"/>
    <dgm:cxn modelId="{7EE1FE2F-E92F-41FE-BD2D-E3F3872E3822}" type="presParOf" srcId="{25E2A39F-0371-42F4-8450-65E2BFD9B964}" destId="{86996E5B-7BB8-4D66-A529-2D65657E2051}" srcOrd="3" destOrd="0" presId="urn:microsoft.com/office/officeart/2018/2/layout/IconLabelDescriptionList"/>
    <dgm:cxn modelId="{A2509299-3EDA-4127-B783-A0A98B9797DA}" type="presParOf" srcId="{25E2A39F-0371-42F4-8450-65E2BFD9B964}" destId="{EB9D9E1E-ACBC-4C2D-8776-20E68364179C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6FF81A-BAE2-4EE1-B3D4-187E37AB1A06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DA95697-2767-42A6-B714-76475B5C3876}">
      <dgm:prSet custT="1"/>
      <dgm:spPr/>
      <dgm:t>
        <a:bodyPr/>
        <a:lstStyle/>
        <a:p>
          <a:r>
            <a:rPr lang="en-GB" sz="2000" dirty="0"/>
            <a:t>Scenic Gold</a:t>
          </a:r>
          <a:endParaRPr lang="en-US" sz="2000" dirty="0"/>
        </a:p>
      </dgm:t>
    </dgm:pt>
    <dgm:pt modelId="{E3C5FCBC-E87D-4D52-B653-2A2CEEF82A3C}" type="parTrans" cxnId="{2E97BCF8-EC6C-4378-96A2-EC8109868DCC}">
      <dgm:prSet/>
      <dgm:spPr/>
      <dgm:t>
        <a:bodyPr/>
        <a:lstStyle/>
        <a:p>
          <a:endParaRPr lang="en-US"/>
        </a:p>
      </dgm:t>
    </dgm:pt>
    <dgm:pt modelId="{64A1BD15-5848-4A0F-A755-CBDF553CEF1E}" type="sibTrans" cxnId="{2E97BCF8-EC6C-4378-96A2-EC8109868DCC}">
      <dgm:prSet/>
      <dgm:spPr/>
      <dgm:t>
        <a:bodyPr/>
        <a:lstStyle/>
        <a:p>
          <a:endParaRPr lang="en-US"/>
        </a:p>
      </dgm:t>
    </dgm:pt>
    <dgm:pt modelId="{AE0905F6-AF57-41AA-B566-232208060759}">
      <dgm:prSet/>
      <dgm:spPr/>
      <dgm:t>
        <a:bodyPr/>
        <a:lstStyle/>
        <a:p>
          <a:r>
            <a:rPr lang="en-GB" dirty="0"/>
            <a:t>Fungicide - fluopicolide + </a:t>
          </a:r>
          <a:r>
            <a:rPr lang="en-GB" dirty="0" err="1"/>
            <a:t>fluoxastrobin</a:t>
          </a:r>
          <a:endParaRPr lang="en-US" dirty="0"/>
        </a:p>
      </dgm:t>
    </dgm:pt>
    <dgm:pt modelId="{CC38FD5E-F291-4D59-933F-578AE9075011}" type="parTrans" cxnId="{609C750E-6E93-4200-BDA3-1E8755BB300E}">
      <dgm:prSet/>
      <dgm:spPr/>
      <dgm:t>
        <a:bodyPr/>
        <a:lstStyle/>
        <a:p>
          <a:endParaRPr lang="en-US"/>
        </a:p>
      </dgm:t>
    </dgm:pt>
    <dgm:pt modelId="{3617CD56-5E97-45E8-9B29-5F958FC469D8}" type="sibTrans" cxnId="{609C750E-6E93-4200-BDA3-1E8755BB300E}">
      <dgm:prSet/>
      <dgm:spPr/>
      <dgm:t>
        <a:bodyPr/>
        <a:lstStyle/>
        <a:p>
          <a:endParaRPr lang="en-US"/>
        </a:p>
      </dgm:t>
    </dgm:pt>
    <dgm:pt modelId="{18A47001-EBFC-4807-B154-015DFAB76F0C}">
      <dgm:prSet/>
      <dgm:spPr/>
      <dgm:t>
        <a:bodyPr/>
        <a:lstStyle/>
        <a:p>
          <a:r>
            <a:rPr lang="en-GB" dirty="0"/>
            <a:t>Claim – </a:t>
          </a:r>
          <a:r>
            <a:rPr lang="en-GB" i="1" dirty="0" err="1"/>
            <a:t>Phoma</a:t>
          </a:r>
          <a:r>
            <a:rPr lang="en-GB" dirty="0"/>
            <a:t>, </a:t>
          </a:r>
          <a:r>
            <a:rPr lang="en-GB" i="1" dirty="0"/>
            <a:t>Alternaria</a:t>
          </a:r>
          <a:r>
            <a:rPr lang="en-GB" dirty="0"/>
            <a:t>, downy mildew, damping off</a:t>
          </a:r>
          <a:endParaRPr lang="en-US" dirty="0"/>
        </a:p>
      </dgm:t>
    </dgm:pt>
    <dgm:pt modelId="{EE7CA6CE-D69E-4708-A0B9-2C819823C13D}" type="parTrans" cxnId="{A9260A7F-DA08-4C9B-A8E4-1647703992D9}">
      <dgm:prSet/>
      <dgm:spPr/>
      <dgm:t>
        <a:bodyPr/>
        <a:lstStyle/>
        <a:p>
          <a:endParaRPr lang="en-US"/>
        </a:p>
      </dgm:t>
    </dgm:pt>
    <dgm:pt modelId="{242B12D9-CD10-41FA-A192-35BD39B0EE8C}" type="sibTrans" cxnId="{A9260A7F-DA08-4C9B-A8E4-1647703992D9}">
      <dgm:prSet/>
      <dgm:spPr/>
      <dgm:t>
        <a:bodyPr/>
        <a:lstStyle/>
        <a:p>
          <a:endParaRPr lang="en-US"/>
        </a:p>
      </dgm:t>
    </dgm:pt>
    <dgm:pt modelId="{7A1B1AA7-7143-4699-B5C0-4221C5A94AC7}">
      <dgm:prSet/>
      <dgm:spPr/>
      <dgm:t>
        <a:bodyPr/>
        <a:lstStyle/>
        <a:p>
          <a:r>
            <a:rPr lang="en-GB" dirty="0"/>
            <a:t>Approval – anticipated UK 2020 (already granted in </a:t>
          </a:r>
          <a:r>
            <a:rPr lang="en-GB" dirty="0" err="1"/>
            <a:t>Cz</a:t>
          </a:r>
          <a:r>
            <a:rPr lang="en-GB" dirty="0"/>
            <a:t> &amp; </a:t>
          </a:r>
          <a:r>
            <a:rPr lang="en-GB" dirty="0" err="1"/>
            <a:t>Lith</a:t>
          </a:r>
          <a:r>
            <a:rPr lang="en-GB" dirty="0"/>
            <a:t>)</a:t>
          </a:r>
          <a:endParaRPr lang="en-US" dirty="0"/>
        </a:p>
      </dgm:t>
    </dgm:pt>
    <dgm:pt modelId="{2FC282A8-4E50-4F64-91B9-3A9C5D47BE69}" type="parTrans" cxnId="{8A035FEC-A302-4C48-86CB-2A21B1A98253}">
      <dgm:prSet/>
      <dgm:spPr/>
      <dgm:t>
        <a:bodyPr/>
        <a:lstStyle/>
        <a:p>
          <a:endParaRPr lang="en-US"/>
        </a:p>
      </dgm:t>
    </dgm:pt>
    <dgm:pt modelId="{8C1DC629-92D4-4952-8D10-DF298C3B5EAD}" type="sibTrans" cxnId="{8A035FEC-A302-4C48-86CB-2A21B1A98253}">
      <dgm:prSet/>
      <dgm:spPr/>
      <dgm:t>
        <a:bodyPr/>
        <a:lstStyle/>
        <a:p>
          <a:endParaRPr lang="en-US"/>
        </a:p>
      </dgm:t>
    </dgm:pt>
    <dgm:pt modelId="{8EEC7B15-8B41-4C79-85C9-0A13C5AC6CF6}">
      <dgm:prSet custT="1"/>
      <dgm:spPr/>
      <dgm:t>
        <a:bodyPr/>
        <a:lstStyle/>
        <a:p>
          <a:r>
            <a:rPr lang="en-GB" sz="2000" dirty="0" err="1">
              <a:solidFill>
                <a:schemeClr val="tx1"/>
              </a:solidFill>
            </a:rPr>
            <a:t>Lumiposa</a:t>
          </a:r>
          <a:endParaRPr lang="en-US" sz="2000" dirty="0">
            <a:solidFill>
              <a:schemeClr val="tx1"/>
            </a:solidFill>
          </a:endParaRPr>
        </a:p>
      </dgm:t>
    </dgm:pt>
    <dgm:pt modelId="{5CFBC4B0-BFE1-4DAF-9F21-4AB9F9295D44}" type="parTrans" cxnId="{FA0DEA36-B5C4-4D8C-844F-A31271BF2F21}">
      <dgm:prSet/>
      <dgm:spPr/>
      <dgm:t>
        <a:bodyPr/>
        <a:lstStyle/>
        <a:p>
          <a:endParaRPr lang="en-US"/>
        </a:p>
      </dgm:t>
    </dgm:pt>
    <dgm:pt modelId="{6988C93E-F8EB-4F94-9691-13DA7BAA3C86}" type="sibTrans" cxnId="{FA0DEA36-B5C4-4D8C-844F-A31271BF2F21}">
      <dgm:prSet/>
      <dgm:spPr/>
      <dgm:t>
        <a:bodyPr/>
        <a:lstStyle/>
        <a:p>
          <a:endParaRPr lang="en-US"/>
        </a:p>
      </dgm:t>
    </dgm:pt>
    <dgm:pt modelId="{7D0D0002-540F-454B-9A81-54E0088F7672}">
      <dgm:prSet/>
      <dgm:spPr/>
      <dgm:t>
        <a:bodyPr/>
        <a:lstStyle/>
        <a:p>
          <a:r>
            <a:rPr lang="en-GB"/>
            <a:t>Insecticide - cyantraniliprole</a:t>
          </a:r>
          <a:endParaRPr lang="en-US"/>
        </a:p>
      </dgm:t>
    </dgm:pt>
    <dgm:pt modelId="{8AF25381-70DA-4734-9971-A45F372EA6AF}" type="parTrans" cxnId="{C0AAE144-FF08-4F89-AC00-EF3779D49A28}">
      <dgm:prSet/>
      <dgm:spPr/>
      <dgm:t>
        <a:bodyPr/>
        <a:lstStyle/>
        <a:p>
          <a:endParaRPr lang="en-US"/>
        </a:p>
      </dgm:t>
    </dgm:pt>
    <dgm:pt modelId="{ACDB1E0D-0A70-43DA-A530-CB69448AC00C}" type="sibTrans" cxnId="{C0AAE144-FF08-4F89-AC00-EF3779D49A28}">
      <dgm:prSet/>
      <dgm:spPr/>
      <dgm:t>
        <a:bodyPr/>
        <a:lstStyle/>
        <a:p>
          <a:endParaRPr lang="en-US"/>
        </a:p>
      </dgm:t>
    </dgm:pt>
    <dgm:pt modelId="{A78BF857-DA1C-45E4-8AFD-214382C6C831}">
      <dgm:prSet/>
      <dgm:spPr/>
      <dgm:t>
        <a:bodyPr/>
        <a:lstStyle/>
        <a:p>
          <a:r>
            <a:rPr lang="en-GB" dirty="0"/>
            <a:t>Claim – CS flea beetle, cabbage root-fly, turnip sawfly. </a:t>
          </a:r>
          <a:r>
            <a:rPr lang="en-GB" i="1" dirty="0"/>
            <a:t>Crucially </a:t>
          </a:r>
          <a:r>
            <a:rPr lang="en-GB" i="1" u="sng" dirty="0"/>
            <a:t>not</a:t>
          </a:r>
          <a:r>
            <a:rPr lang="en-GB" i="1" dirty="0"/>
            <a:t> aphids</a:t>
          </a:r>
          <a:endParaRPr lang="en-US" i="1" dirty="0"/>
        </a:p>
      </dgm:t>
    </dgm:pt>
    <dgm:pt modelId="{7C15AC81-0245-4B38-837D-7C4FDB5FBCAD}" type="parTrans" cxnId="{3C6AA270-1599-40B2-8AEC-61E9ACEAD08B}">
      <dgm:prSet/>
      <dgm:spPr/>
      <dgm:t>
        <a:bodyPr/>
        <a:lstStyle/>
        <a:p>
          <a:endParaRPr lang="en-US"/>
        </a:p>
      </dgm:t>
    </dgm:pt>
    <dgm:pt modelId="{439DA1F3-3727-4F81-9D58-66EFDC380129}" type="sibTrans" cxnId="{3C6AA270-1599-40B2-8AEC-61E9ACEAD08B}">
      <dgm:prSet/>
      <dgm:spPr/>
      <dgm:t>
        <a:bodyPr/>
        <a:lstStyle/>
        <a:p>
          <a:endParaRPr lang="en-US"/>
        </a:p>
      </dgm:t>
    </dgm:pt>
    <dgm:pt modelId="{E4AB9351-F122-4EE2-B8A0-4FD798659513}">
      <dgm:prSet/>
      <dgm:spPr/>
      <dgm:t>
        <a:bodyPr/>
        <a:lstStyle/>
        <a:p>
          <a:r>
            <a:rPr lang="en-GB"/>
            <a:t>Approval – anticipated UK 2020/1 (already granted in Pol, Ger, Hu)</a:t>
          </a:r>
          <a:endParaRPr lang="en-US"/>
        </a:p>
      </dgm:t>
    </dgm:pt>
    <dgm:pt modelId="{EE226190-947E-45B8-9FD0-A7BA6D49FF31}" type="parTrans" cxnId="{B994A712-1EB0-49F5-87E6-1158D1AF0006}">
      <dgm:prSet/>
      <dgm:spPr/>
      <dgm:t>
        <a:bodyPr/>
        <a:lstStyle/>
        <a:p>
          <a:endParaRPr lang="en-US"/>
        </a:p>
      </dgm:t>
    </dgm:pt>
    <dgm:pt modelId="{00D4153D-485E-46F5-A572-D8A192691B5E}" type="sibTrans" cxnId="{B994A712-1EB0-49F5-87E6-1158D1AF0006}">
      <dgm:prSet/>
      <dgm:spPr/>
      <dgm:t>
        <a:bodyPr/>
        <a:lstStyle/>
        <a:p>
          <a:endParaRPr lang="en-US"/>
        </a:p>
      </dgm:t>
    </dgm:pt>
    <dgm:pt modelId="{3E741D67-EF4B-4D8A-8826-A02E4C4B29F8}">
      <dgm:prSet/>
      <dgm:spPr/>
      <dgm:t>
        <a:bodyPr/>
        <a:lstStyle/>
        <a:p>
          <a:r>
            <a:rPr lang="en-GB"/>
            <a:t>Into the 2020’s other new MoA’s and active families are under investigation.</a:t>
          </a:r>
          <a:endParaRPr lang="en-US"/>
        </a:p>
      </dgm:t>
    </dgm:pt>
    <dgm:pt modelId="{D8D13B52-E878-49AE-909D-D35ED25051A9}" type="parTrans" cxnId="{AB141238-D9C1-4AC8-BBB8-296FA90CF02D}">
      <dgm:prSet/>
      <dgm:spPr/>
      <dgm:t>
        <a:bodyPr/>
        <a:lstStyle/>
        <a:p>
          <a:endParaRPr lang="en-US"/>
        </a:p>
      </dgm:t>
    </dgm:pt>
    <dgm:pt modelId="{5BC00849-5BD9-4180-914D-7F57E1C4E43B}" type="sibTrans" cxnId="{AB141238-D9C1-4AC8-BBB8-296FA90CF02D}">
      <dgm:prSet/>
      <dgm:spPr/>
      <dgm:t>
        <a:bodyPr/>
        <a:lstStyle/>
        <a:p>
          <a:endParaRPr lang="en-US"/>
        </a:p>
      </dgm:t>
    </dgm:pt>
    <dgm:pt modelId="{245F41D3-0EE0-4DE5-8976-7CFEBA2B247D}">
      <dgm:prSet/>
      <dgm:spPr/>
      <dgm:t>
        <a:bodyPr/>
        <a:lstStyle/>
        <a:p>
          <a:r>
            <a:rPr lang="en-GB" dirty="0"/>
            <a:t>SDHI’s, novel insecticides, novel fungicides</a:t>
          </a:r>
          <a:endParaRPr lang="en-US" dirty="0"/>
        </a:p>
      </dgm:t>
    </dgm:pt>
    <dgm:pt modelId="{73786950-C0B6-4A71-9553-D8C0714336D5}" type="parTrans" cxnId="{5CF81D75-CB96-4016-8E7A-1E466EA21E87}">
      <dgm:prSet/>
      <dgm:spPr/>
      <dgm:t>
        <a:bodyPr/>
        <a:lstStyle/>
        <a:p>
          <a:endParaRPr lang="en-US"/>
        </a:p>
      </dgm:t>
    </dgm:pt>
    <dgm:pt modelId="{256EA80D-B58B-4678-B0CE-316875134804}" type="sibTrans" cxnId="{5CF81D75-CB96-4016-8E7A-1E466EA21E87}">
      <dgm:prSet/>
      <dgm:spPr/>
      <dgm:t>
        <a:bodyPr/>
        <a:lstStyle/>
        <a:p>
          <a:endParaRPr lang="en-US"/>
        </a:p>
      </dgm:t>
    </dgm:pt>
    <dgm:pt modelId="{90F9E1AD-9BA8-4076-B2F0-08C27AF0527E}">
      <dgm:prSet/>
      <dgm:spPr/>
      <dgm:t>
        <a:bodyPr/>
        <a:lstStyle/>
        <a:p>
          <a:r>
            <a:rPr lang="en-US" dirty="0"/>
            <a:t>Registrability, particularly insecticides on bee-attractive crops is unclear</a:t>
          </a:r>
        </a:p>
      </dgm:t>
    </dgm:pt>
    <dgm:pt modelId="{8B9122D2-A27D-420C-80E5-531B2307151D}" type="parTrans" cxnId="{22D8901E-9F56-4158-A897-5B514886FD79}">
      <dgm:prSet/>
      <dgm:spPr/>
      <dgm:t>
        <a:bodyPr/>
        <a:lstStyle/>
        <a:p>
          <a:endParaRPr lang="en-GB"/>
        </a:p>
      </dgm:t>
    </dgm:pt>
    <dgm:pt modelId="{DB17DD53-A2F1-48BB-8971-B6635D4BF1B4}" type="sibTrans" cxnId="{22D8901E-9F56-4158-A897-5B514886FD79}">
      <dgm:prSet/>
      <dgm:spPr/>
      <dgm:t>
        <a:bodyPr/>
        <a:lstStyle/>
        <a:p>
          <a:endParaRPr lang="en-GB"/>
        </a:p>
      </dgm:t>
    </dgm:pt>
    <dgm:pt modelId="{6503BE07-6433-4074-B841-059D1FA1AB83}">
      <dgm:prSet/>
      <dgm:spPr/>
      <dgm:t>
        <a:bodyPr/>
        <a:lstStyle/>
        <a:p>
          <a:r>
            <a:rPr lang="en-US" dirty="0"/>
            <a:t>OSR crop is unlikely to be a driver crop for new actives </a:t>
          </a:r>
        </a:p>
      </dgm:t>
    </dgm:pt>
    <dgm:pt modelId="{D279743E-8B0D-48BD-83E1-FD49C9DE686F}" type="parTrans" cxnId="{C6E248D5-1E63-44F2-B777-C47E6E4D8634}">
      <dgm:prSet/>
      <dgm:spPr/>
      <dgm:t>
        <a:bodyPr/>
        <a:lstStyle/>
        <a:p>
          <a:endParaRPr lang="en-GB"/>
        </a:p>
      </dgm:t>
    </dgm:pt>
    <dgm:pt modelId="{D2F16B8E-EAB1-4B51-8CD9-6E54E7920FBD}" type="sibTrans" cxnId="{C6E248D5-1E63-44F2-B777-C47E6E4D8634}">
      <dgm:prSet/>
      <dgm:spPr/>
      <dgm:t>
        <a:bodyPr/>
        <a:lstStyle/>
        <a:p>
          <a:endParaRPr lang="en-GB"/>
        </a:p>
      </dgm:t>
    </dgm:pt>
    <dgm:pt modelId="{C4CD090B-712D-4FC7-8CD1-DEA333A93325}" type="pres">
      <dgm:prSet presAssocID="{7E6FF81A-BAE2-4EE1-B3D4-187E37AB1A06}" presName="Name0" presStyleCnt="0">
        <dgm:presLayoutVars>
          <dgm:dir/>
          <dgm:animLvl val="lvl"/>
          <dgm:resizeHandles val="exact"/>
        </dgm:presLayoutVars>
      </dgm:prSet>
      <dgm:spPr/>
    </dgm:pt>
    <dgm:pt modelId="{911F06D6-BBF7-49E0-B7A1-1ABDFA71A63A}" type="pres">
      <dgm:prSet presAssocID="{DDA95697-2767-42A6-B714-76475B5C3876}" presName="composite" presStyleCnt="0"/>
      <dgm:spPr/>
    </dgm:pt>
    <dgm:pt modelId="{9D0E90B8-E22A-4963-BB7E-93AB97B7FB2B}" type="pres">
      <dgm:prSet presAssocID="{DDA95697-2767-42A6-B714-76475B5C387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5AFDB09-37A3-4495-8D4E-66F44A451043}" type="pres">
      <dgm:prSet presAssocID="{DDA95697-2767-42A6-B714-76475B5C3876}" presName="desTx" presStyleLbl="alignAccFollowNode1" presStyleIdx="0" presStyleCnt="3">
        <dgm:presLayoutVars>
          <dgm:bulletEnabled val="1"/>
        </dgm:presLayoutVars>
      </dgm:prSet>
      <dgm:spPr/>
    </dgm:pt>
    <dgm:pt modelId="{486F3E96-2F96-43AB-8057-8CF659BD4ED1}" type="pres">
      <dgm:prSet presAssocID="{64A1BD15-5848-4A0F-A755-CBDF553CEF1E}" presName="space" presStyleCnt="0"/>
      <dgm:spPr/>
    </dgm:pt>
    <dgm:pt modelId="{E242F6BF-0214-4403-B481-A0C07BC6B7BD}" type="pres">
      <dgm:prSet presAssocID="{8EEC7B15-8B41-4C79-85C9-0A13C5AC6CF6}" presName="composite" presStyleCnt="0"/>
      <dgm:spPr/>
    </dgm:pt>
    <dgm:pt modelId="{4E8A478B-BD73-43DF-A772-1FB45A7D0275}" type="pres">
      <dgm:prSet presAssocID="{8EEC7B15-8B41-4C79-85C9-0A13C5AC6CF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FEA55E0-0FAC-4285-99DC-C162905C0E3B}" type="pres">
      <dgm:prSet presAssocID="{8EEC7B15-8B41-4C79-85C9-0A13C5AC6CF6}" presName="desTx" presStyleLbl="alignAccFollowNode1" presStyleIdx="1" presStyleCnt="3">
        <dgm:presLayoutVars>
          <dgm:bulletEnabled val="1"/>
        </dgm:presLayoutVars>
      </dgm:prSet>
      <dgm:spPr/>
    </dgm:pt>
    <dgm:pt modelId="{E152BBFF-E531-4021-A2A3-CC08B90F82D9}" type="pres">
      <dgm:prSet presAssocID="{6988C93E-F8EB-4F94-9691-13DA7BAA3C86}" presName="space" presStyleCnt="0"/>
      <dgm:spPr/>
    </dgm:pt>
    <dgm:pt modelId="{F59A1D9F-A44F-4B98-99D9-95C35C7C99E5}" type="pres">
      <dgm:prSet presAssocID="{3E741D67-EF4B-4D8A-8826-A02E4C4B29F8}" presName="composite" presStyleCnt="0"/>
      <dgm:spPr/>
    </dgm:pt>
    <dgm:pt modelId="{B1387B40-4402-49F9-BE64-3514A282FE18}" type="pres">
      <dgm:prSet presAssocID="{3E741D67-EF4B-4D8A-8826-A02E4C4B29F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AB2D6511-1154-46D3-B3FC-3D1BACC9CE7C}" type="pres">
      <dgm:prSet presAssocID="{3E741D67-EF4B-4D8A-8826-A02E4C4B29F8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80DBD06-7A53-4D5B-969E-55BF93E4C9B3}" type="presOf" srcId="{18A47001-EBFC-4807-B154-015DFAB76F0C}" destId="{D5AFDB09-37A3-4495-8D4E-66F44A451043}" srcOrd="0" destOrd="1" presId="urn:microsoft.com/office/officeart/2005/8/layout/hList1"/>
    <dgm:cxn modelId="{B63C4907-CB2D-46D9-8DD7-C5CF3652F62B}" type="presOf" srcId="{AE0905F6-AF57-41AA-B566-232208060759}" destId="{D5AFDB09-37A3-4495-8D4E-66F44A451043}" srcOrd="0" destOrd="0" presId="urn:microsoft.com/office/officeart/2005/8/layout/hList1"/>
    <dgm:cxn modelId="{609C750E-6E93-4200-BDA3-1E8755BB300E}" srcId="{DDA95697-2767-42A6-B714-76475B5C3876}" destId="{AE0905F6-AF57-41AA-B566-232208060759}" srcOrd="0" destOrd="0" parTransId="{CC38FD5E-F291-4D59-933F-578AE9075011}" sibTransId="{3617CD56-5E97-45E8-9B29-5F958FC469D8}"/>
    <dgm:cxn modelId="{FE9C7010-8DB5-4358-8909-99CCFBF89650}" type="presOf" srcId="{90F9E1AD-9BA8-4076-B2F0-08C27AF0527E}" destId="{AB2D6511-1154-46D3-B3FC-3D1BACC9CE7C}" srcOrd="0" destOrd="1" presId="urn:microsoft.com/office/officeart/2005/8/layout/hList1"/>
    <dgm:cxn modelId="{B994A712-1EB0-49F5-87E6-1158D1AF0006}" srcId="{7D0D0002-540F-454B-9A81-54E0088F7672}" destId="{E4AB9351-F122-4EE2-B8A0-4FD798659513}" srcOrd="1" destOrd="0" parTransId="{EE226190-947E-45B8-9FD0-A7BA6D49FF31}" sibTransId="{00D4153D-485E-46F5-A572-D8A192691B5E}"/>
    <dgm:cxn modelId="{53E23B15-8144-463E-890E-E98E8442C33B}" type="presOf" srcId="{6503BE07-6433-4074-B841-059D1FA1AB83}" destId="{AB2D6511-1154-46D3-B3FC-3D1BACC9CE7C}" srcOrd="0" destOrd="2" presId="urn:microsoft.com/office/officeart/2005/8/layout/hList1"/>
    <dgm:cxn modelId="{22D8901E-9F56-4158-A897-5B514886FD79}" srcId="{245F41D3-0EE0-4DE5-8976-7CFEBA2B247D}" destId="{90F9E1AD-9BA8-4076-B2F0-08C27AF0527E}" srcOrd="0" destOrd="0" parTransId="{8B9122D2-A27D-420C-80E5-531B2307151D}" sibTransId="{DB17DD53-A2F1-48BB-8971-B6635D4BF1B4}"/>
    <dgm:cxn modelId="{5796DA33-1B26-426D-A63F-D2EC1D55F0E5}" type="presOf" srcId="{7A1B1AA7-7143-4699-B5C0-4221C5A94AC7}" destId="{D5AFDB09-37A3-4495-8D4E-66F44A451043}" srcOrd="0" destOrd="2" presId="urn:microsoft.com/office/officeart/2005/8/layout/hList1"/>
    <dgm:cxn modelId="{FA0DEA36-B5C4-4D8C-844F-A31271BF2F21}" srcId="{7E6FF81A-BAE2-4EE1-B3D4-187E37AB1A06}" destId="{8EEC7B15-8B41-4C79-85C9-0A13C5AC6CF6}" srcOrd="1" destOrd="0" parTransId="{5CFBC4B0-BFE1-4DAF-9F21-4AB9F9295D44}" sibTransId="{6988C93E-F8EB-4F94-9691-13DA7BAA3C86}"/>
    <dgm:cxn modelId="{AB141238-D9C1-4AC8-BBB8-296FA90CF02D}" srcId="{7E6FF81A-BAE2-4EE1-B3D4-187E37AB1A06}" destId="{3E741D67-EF4B-4D8A-8826-A02E4C4B29F8}" srcOrd="2" destOrd="0" parTransId="{D8D13B52-E878-49AE-909D-D35ED25051A9}" sibTransId="{5BC00849-5BD9-4180-914D-7F57E1C4E43B}"/>
    <dgm:cxn modelId="{C85D0D3D-0835-47AA-AE53-04EC635FCE4E}" type="presOf" srcId="{7D0D0002-540F-454B-9A81-54E0088F7672}" destId="{8FEA55E0-0FAC-4285-99DC-C162905C0E3B}" srcOrd="0" destOrd="0" presId="urn:microsoft.com/office/officeart/2005/8/layout/hList1"/>
    <dgm:cxn modelId="{C0AAE144-FF08-4F89-AC00-EF3779D49A28}" srcId="{8EEC7B15-8B41-4C79-85C9-0A13C5AC6CF6}" destId="{7D0D0002-540F-454B-9A81-54E0088F7672}" srcOrd="0" destOrd="0" parTransId="{8AF25381-70DA-4734-9971-A45F372EA6AF}" sibTransId="{ACDB1E0D-0A70-43DA-A530-CB69448AC00C}"/>
    <dgm:cxn modelId="{18EA7C6B-087B-4BCE-B76E-FE770A81E63B}" type="presOf" srcId="{245F41D3-0EE0-4DE5-8976-7CFEBA2B247D}" destId="{AB2D6511-1154-46D3-B3FC-3D1BACC9CE7C}" srcOrd="0" destOrd="0" presId="urn:microsoft.com/office/officeart/2005/8/layout/hList1"/>
    <dgm:cxn modelId="{A792E46E-91D5-48E6-8CBC-06177D635657}" type="presOf" srcId="{7E6FF81A-BAE2-4EE1-B3D4-187E37AB1A06}" destId="{C4CD090B-712D-4FC7-8CD1-DEA333A93325}" srcOrd="0" destOrd="0" presId="urn:microsoft.com/office/officeart/2005/8/layout/hList1"/>
    <dgm:cxn modelId="{3C6AA270-1599-40B2-8AEC-61E9ACEAD08B}" srcId="{7D0D0002-540F-454B-9A81-54E0088F7672}" destId="{A78BF857-DA1C-45E4-8AFD-214382C6C831}" srcOrd="0" destOrd="0" parTransId="{7C15AC81-0245-4B38-837D-7C4FDB5FBCAD}" sibTransId="{439DA1F3-3727-4F81-9D58-66EFDC380129}"/>
    <dgm:cxn modelId="{5CF81D75-CB96-4016-8E7A-1E466EA21E87}" srcId="{3E741D67-EF4B-4D8A-8826-A02E4C4B29F8}" destId="{245F41D3-0EE0-4DE5-8976-7CFEBA2B247D}" srcOrd="0" destOrd="0" parTransId="{73786950-C0B6-4A71-9553-D8C0714336D5}" sibTransId="{256EA80D-B58B-4678-B0CE-316875134804}"/>
    <dgm:cxn modelId="{12AD8A7A-8F4F-484B-B6EB-545B1D08DBC2}" type="presOf" srcId="{3E741D67-EF4B-4D8A-8826-A02E4C4B29F8}" destId="{B1387B40-4402-49F9-BE64-3514A282FE18}" srcOrd="0" destOrd="0" presId="urn:microsoft.com/office/officeart/2005/8/layout/hList1"/>
    <dgm:cxn modelId="{A9260A7F-DA08-4C9B-A8E4-1647703992D9}" srcId="{AE0905F6-AF57-41AA-B566-232208060759}" destId="{18A47001-EBFC-4807-B154-015DFAB76F0C}" srcOrd="0" destOrd="0" parTransId="{EE7CA6CE-D69E-4708-A0B9-2C819823C13D}" sibTransId="{242B12D9-CD10-41FA-A192-35BD39B0EE8C}"/>
    <dgm:cxn modelId="{C9073581-692E-4F7E-80FE-ABFA1B4C862D}" type="presOf" srcId="{E4AB9351-F122-4EE2-B8A0-4FD798659513}" destId="{8FEA55E0-0FAC-4285-99DC-C162905C0E3B}" srcOrd="0" destOrd="2" presId="urn:microsoft.com/office/officeart/2005/8/layout/hList1"/>
    <dgm:cxn modelId="{951B3D9D-311F-4BAF-86C3-371A5C2BFF39}" type="presOf" srcId="{DDA95697-2767-42A6-B714-76475B5C3876}" destId="{9D0E90B8-E22A-4963-BB7E-93AB97B7FB2B}" srcOrd="0" destOrd="0" presId="urn:microsoft.com/office/officeart/2005/8/layout/hList1"/>
    <dgm:cxn modelId="{999E5BA7-9F0D-4672-B1C6-33F4139B32B7}" type="presOf" srcId="{A78BF857-DA1C-45E4-8AFD-214382C6C831}" destId="{8FEA55E0-0FAC-4285-99DC-C162905C0E3B}" srcOrd="0" destOrd="1" presId="urn:microsoft.com/office/officeart/2005/8/layout/hList1"/>
    <dgm:cxn modelId="{1B7E0FD4-8C47-4C9E-9490-FC7DE613B2B0}" type="presOf" srcId="{8EEC7B15-8B41-4C79-85C9-0A13C5AC6CF6}" destId="{4E8A478B-BD73-43DF-A772-1FB45A7D0275}" srcOrd="0" destOrd="0" presId="urn:microsoft.com/office/officeart/2005/8/layout/hList1"/>
    <dgm:cxn modelId="{C6E248D5-1E63-44F2-B777-C47E6E4D8634}" srcId="{245F41D3-0EE0-4DE5-8976-7CFEBA2B247D}" destId="{6503BE07-6433-4074-B841-059D1FA1AB83}" srcOrd="1" destOrd="0" parTransId="{D279743E-8B0D-48BD-83E1-FD49C9DE686F}" sibTransId="{D2F16B8E-EAB1-4B51-8CD9-6E54E7920FBD}"/>
    <dgm:cxn modelId="{8A035FEC-A302-4C48-86CB-2A21B1A98253}" srcId="{AE0905F6-AF57-41AA-B566-232208060759}" destId="{7A1B1AA7-7143-4699-B5C0-4221C5A94AC7}" srcOrd="1" destOrd="0" parTransId="{2FC282A8-4E50-4F64-91B9-3A9C5D47BE69}" sibTransId="{8C1DC629-92D4-4952-8D10-DF298C3B5EAD}"/>
    <dgm:cxn modelId="{2E97BCF8-EC6C-4378-96A2-EC8109868DCC}" srcId="{7E6FF81A-BAE2-4EE1-B3D4-187E37AB1A06}" destId="{DDA95697-2767-42A6-B714-76475B5C3876}" srcOrd="0" destOrd="0" parTransId="{E3C5FCBC-E87D-4D52-B653-2A2CEEF82A3C}" sibTransId="{64A1BD15-5848-4A0F-A755-CBDF553CEF1E}"/>
    <dgm:cxn modelId="{13E6511B-46A3-430E-9112-BF758198DCC3}" type="presParOf" srcId="{C4CD090B-712D-4FC7-8CD1-DEA333A93325}" destId="{911F06D6-BBF7-49E0-B7A1-1ABDFA71A63A}" srcOrd="0" destOrd="0" presId="urn:microsoft.com/office/officeart/2005/8/layout/hList1"/>
    <dgm:cxn modelId="{8FA47189-4CCA-441A-B6C9-E4BBE695D320}" type="presParOf" srcId="{911F06D6-BBF7-49E0-B7A1-1ABDFA71A63A}" destId="{9D0E90B8-E22A-4963-BB7E-93AB97B7FB2B}" srcOrd="0" destOrd="0" presId="urn:microsoft.com/office/officeart/2005/8/layout/hList1"/>
    <dgm:cxn modelId="{88155FC9-9485-4643-9EB0-D4AA8AB65B24}" type="presParOf" srcId="{911F06D6-BBF7-49E0-B7A1-1ABDFA71A63A}" destId="{D5AFDB09-37A3-4495-8D4E-66F44A451043}" srcOrd="1" destOrd="0" presId="urn:microsoft.com/office/officeart/2005/8/layout/hList1"/>
    <dgm:cxn modelId="{56D76EBE-F2A5-4DC6-97CE-7C27584FCC5D}" type="presParOf" srcId="{C4CD090B-712D-4FC7-8CD1-DEA333A93325}" destId="{486F3E96-2F96-43AB-8057-8CF659BD4ED1}" srcOrd="1" destOrd="0" presId="urn:microsoft.com/office/officeart/2005/8/layout/hList1"/>
    <dgm:cxn modelId="{B1407AD8-1198-40DE-A2B2-2209F255F891}" type="presParOf" srcId="{C4CD090B-712D-4FC7-8CD1-DEA333A93325}" destId="{E242F6BF-0214-4403-B481-A0C07BC6B7BD}" srcOrd="2" destOrd="0" presId="urn:microsoft.com/office/officeart/2005/8/layout/hList1"/>
    <dgm:cxn modelId="{99C33766-92D6-45C9-BF8E-AE466D2296EA}" type="presParOf" srcId="{E242F6BF-0214-4403-B481-A0C07BC6B7BD}" destId="{4E8A478B-BD73-43DF-A772-1FB45A7D0275}" srcOrd="0" destOrd="0" presId="urn:microsoft.com/office/officeart/2005/8/layout/hList1"/>
    <dgm:cxn modelId="{7A057644-24CE-4D25-B477-E672090AF442}" type="presParOf" srcId="{E242F6BF-0214-4403-B481-A0C07BC6B7BD}" destId="{8FEA55E0-0FAC-4285-99DC-C162905C0E3B}" srcOrd="1" destOrd="0" presId="urn:microsoft.com/office/officeart/2005/8/layout/hList1"/>
    <dgm:cxn modelId="{92B0E6CE-3066-47EA-9F87-9A33329270D9}" type="presParOf" srcId="{C4CD090B-712D-4FC7-8CD1-DEA333A93325}" destId="{E152BBFF-E531-4021-A2A3-CC08B90F82D9}" srcOrd="3" destOrd="0" presId="urn:microsoft.com/office/officeart/2005/8/layout/hList1"/>
    <dgm:cxn modelId="{A8762C69-AFCC-4817-90C2-6F208D7978D6}" type="presParOf" srcId="{C4CD090B-712D-4FC7-8CD1-DEA333A93325}" destId="{F59A1D9F-A44F-4B98-99D9-95C35C7C99E5}" srcOrd="4" destOrd="0" presId="urn:microsoft.com/office/officeart/2005/8/layout/hList1"/>
    <dgm:cxn modelId="{C7A675D9-18A0-4F2B-80D2-61B616204D00}" type="presParOf" srcId="{F59A1D9F-A44F-4B98-99D9-95C35C7C99E5}" destId="{B1387B40-4402-49F9-BE64-3514A282FE18}" srcOrd="0" destOrd="0" presId="urn:microsoft.com/office/officeart/2005/8/layout/hList1"/>
    <dgm:cxn modelId="{D4E8C20B-D082-450D-AB4B-082DC350C124}" type="presParOf" srcId="{F59A1D9F-A44F-4B98-99D9-95C35C7C99E5}" destId="{AB2D6511-1154-46D3-B3FC-3D1BACC9CE7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BAC241-C9B0-4613-88A7-069142FCEA8F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68B587CA-7784-4053-A7A6-9D86377BDEF6}">
      <dgm:prSet/>
      <dgm:spPr/>
      <dgm:t>
        <a:bodyPr/>
        <a:lstStyle/>
        <a:p>
          <a:pPr>
            <a:defRPr b="1"/>
          </a:pPr>
          <a:r>
            <a:rPr lang="en-GB"/>
            <a:t>Legislation</a:t>
          </a:r>
          <a:endParaRPr lang="en-US"/>
        </a:p>
      </dgm:t>
    </dgm:pt>
    <dgm:pt modelId="{39BA5BDC-D7C4-4D28-A745-A9CF72574611}" type="parTrans" cxnId="{934E2118-30AD-408C-913C-25909B966E0E}">
      <dgm:prSet/>
      <dgm:spPr/>
      <dgm:t>
        <a:bodyPr/>
        <a:lstStyle/>
        <a:p>
          <a:endParaRPr lang="en-US"/>
        </a:p>
      </dgm:t>
    </dgm:pt>
    <dgm:pt modelId="{E1E5042E-B7C6-44B9-9FD8-03529F78D426}" type="sibTrans" cxnId="{934E2118-30AD-408C-913C-25909B966E0E}">
      <dgm:prSet/>
      <dgm:spPr/>
      <dgm:t>
        <a:bodyPr/>
        <a:lstStyle/>
        <a:p>
          <a:endParaRPr lang="en-US"/>
        </a:p>
      </dgm:t>
    </dgm:pt>
    <dgm:pt modelId="{A7C7872D-646D-422E-85C5-2D4A2174B894}">
      <dgm:prSet/>
      <dgm:spPr/>
      <dgm:t>
        <a:bodyPr/>
        <a:lstStyle/>
        <a:p>
          <a:r>
            <a:rPr lang="en-GB" dirty="0"/>
            <a:t>Further restrictions on existing actives</a:t>
          </a:r>
        </a:p>
        <a:p>
          <a:r>
            <a:rPr lang="en-GB" dirty="0"/>
            <a:t>Tighter regulatory rules for new actives</a:t>
          </a:r>
          <a:endParaRPr lang="en-US" dirty="0"/>
        </a:p>
      </dgm:t>
    </dgm:pt>
    <dgm:pt modelId="{BD472402-B894-4D0E-BD48-DC00B8160467}" type="parTrans" cxnId="{B03CF519-F80E-43F0-8176-0BF2B9B59376}">
      <dgm:prSet/>
      <dgm:spPr/>
      <dgm:t>
        <a:bodyPr/>
        <a:lstStyle/>
        <a:p>
          <a:endParaRPr lang="en-US"/>
        </a:p>
      </dgm:t>
    </dgm:pt>
    <dgm:pt modelId="{C29723BD-71BA-41A7-823B-7D2F504E6F07}" type="sibTrans" cxnId="{B03CF519-F80E-43F0-8176-0BF2B9B59376}">
      <dgm:prSet/>
      <dgm:spPr/>
      <dgm:t>
        <a:bodyPr/>
        <a:lstStyle/>
        <a:p>
          <a:endParaRPr lang="en-US"/>
        </a:p>
      </dgm:t>
    </dgm:pt>
    <dgm:pt modelId="{B8260168-1175-473A-8CB4-7D9585E2DA5A}">
      <dgm:prSet/>
      <dgm:spPr/>
      <dgm:t>
        <a:bodyPr/>
        <a:lstStyle/>
        <a:p>
          <a:r>
            <a:rPr lang="en-GB" dirty="0"/>
            <a:t>ECHA proposal on primary microplastic reductions – impact on use of polymers in PPP</a:t>
          </a:r>
          <a:endParaRPr lang="en-US" dirty="0"/>
        </a:p>
      </dgm:t>
    </dgm:pt>
    <dgm:pt modelId="{A1C487DB-BCFE-4A72-AAD0-D08BB4C96FCD}" type="parTrans" cxnId="{4D1A4D93-981B-404A-91A7-DA5D4BA31802}">
      <dgm:prSet/>
      <dgm:spPr/>
      <dgm:t>
        <a:bodyPr/>
        <a:lstStyle/>
        <a:p>
          <a:endParaRPr lang="en-US"/>
        </a:p>
      </dgm:t>
    </dgm:pt>
    <dgm:pt modelId="{9BE28B80-4CAE-419C-923D-B8F93092FAF0}" type="sibTrans" cxnId="{4D1A4D93-981B-404A-91A7-DA5D4BA31802}">
      <dgm:prSet/>
      <dgm:spPr/>
      <dgm:t>
        <a:bodyPr/>
        <a:lstStyle/>
        <a:p>
          <a:endParaRPr lang="en-US"/>
        </a:p>
      </dgm:t>
    </dgm:pt>
    <dgm:pt modelId="{7E3F2C8E-3679-4066-91D1-6A4361D2329B}">
      <dgm:prSet/>
      <dgm:spPr/>
      <dgm:t>
        <a:bodyPr/>
        <a:lstStyle/>
        <a:p>
          <a:pPr>
            <a:defRPr b="1"/>
          </a:pPr>
          <a:r>
            <a:rPr lang="en-GB"/>
            <a:t>Macro environment</a:t>
          </a:r>
          <a:endParaRPr lang="en-US"/>
        </a:p>
      </dgm:t>
    </dgm:pt>
    <dgm:pt modelId="{174FAC33-1F40-4085-BD46-82E6409ECD30}" type="parTrans" cxnId="{F80A2C2C-DA64-43D0-9BA0-D0B7E7481A56}">
      <dgm:prSet/>
      <dgm:spPr/>
      <dgm:t>
        <a:bodyPr/>
        <a:lstStyle/>
        <a:p>
          <a:endParaRPr lang="en-US"/>
        </a:p>
      </dgm:t>
    </dgm:pt>
    <dgm:pt modelId="{86229D35-4152-4649-B1F1-970C59645041}" type="sibTrans" cxnId="{F80A2C2C-DA64-43D0-9BA0-D0B7E7481A56}">
      <dgm:prSet/>
      <dgm:spPr/>
      <dgm:t>
        <a:bodyPr/>
        <a:lstStyle/>
        <a:p>
          <a:endParaRPr lang="en-US"/>
        </a:p>
      </dgm:t>
    </dgm:pt>
    <dgm:pt modelId="{6DAAD9B1-4BFF-41B7-9B08-264EA8552476}">
      <dgm:prSet/>
      <dgm:spPr/>
      <dgm:t>
        <a:bodyPr/>
        <a:lstStyle/>
        <a:p>
          <a:r>
            <a:rPr lang="en-GB"/>
            <a:t>Climate change</a:t>
          </a:r>
          <a:endParaRPr lang="en-US"/>
        </a:p>
      </dgm:t>
    </dgm:pt>
    <dgm:pt modelId="{01B9E55E-D587-4DBD-B477-7DD5355D8202}" type="parTrans" cxnId="{65C498EE-48F0-470E-B39C-EBC760733F9B}">
      <dgm:prSet/>
      <dgm:spPr/>
      <dgm:t>
        <a:bodyPr/>
        <a:lstStyle/>
        <a:p>
          <a:endParaRPr lang="en-US"/>
        </a:p>
      </dgm:t>
    </dgm:pt>
    <dgm:pt modelId="{05DCA7C2-340F-4B70-B744-AE12CDED4071}" type="sibTrans" cxnId="{65C498EE-48F0-470E-B39C-EBC760733F9B}">
      <dgm:prSet/>
      <dgm:spPr/>
      <dgm:t>
        <a:bodyPr/>
        <a:lstStyle/>
        <a:p>
          <a:endParaRPr lang="en-US"/>
        </a:p>
      </dgm:t>
    </dgm:pt>
    <dgm:pt modelId="{4120223C-CF2C-4AB6-882F-E733EE520A17}">
      <dgm:prSet/>
      <dgm:spPr/>
      <dgm:t>
        <a:bodyPr/>
        <a:lstStyle/>
        <a:p>
          <a:r>
            <a:rPr lang="en-GB" dirty="0"/>
            <a:t>Global demand for plant-based oils/food</a:t>
          </a:r>
          <a:endParaRPr lang="en-US" dirty="0"/>
        </a:p>
      </dgm:t>
    </dgm:pt>
    <dgm:pt modelId="{575DD6D9-3641-4097-BD16-546214933494}" type="parTrans" cxnId="{BB8E5FBC-EA49-4D1C-9EDC-B8B4E04222F2}">
      <dgm:prSet/>
      <dgm:spPr/>
      <dgm:t>
        <a:bodyPr/>
        <a:lstStyle/>
        <a:p>
          <a:endParaRPr lang="en-US"/>
        </a:p>
      </dgm:t>
    </dgm:pt>
    <dgm:pt modelId="{9E94F99D-2312-4089-B415-AEBE15E226C1}" type="sibTrans" cxnId="{BB8E5FBC-EA49-4D1C-9EDC-B8B4E04222F2}">
      <dgm:prSet/>
      <dgm:spPr/>
      <dgm:t>
        <a:bodyPr/>
        <a:lstStyle/>
        <a:p>
          <a:endParaRPr lang="en-US"/>
        </a:p>
      </dgm:t>
    </dgm:pt>
    <dgm:pt modelId="{85247174-A569-4399-909E-E0E87F8EEF1E}" type="pres">
      <dgm:prSet presAssocID="{82BAC241-C9B0-4613-88A7-069142FCEA8F}" presName="root" presStyleCnt="0">
        <dgm:presLayoutVars>
          <dgm:dir/>
          <dgm:resizeHandles val="exact"/>
        </dgm:presLayoutVars>
      </dgm:prSet>
      <dgm:spPr/>
    </dgm:pt>
    <dgm:pt modelId="{9ECBD45B-1605-479B-B6D2-E78BE6C71E19}" type="pres">
      <dgm:prSet presAssocID="{68B587CA-7784-4053-A7A6-9D86377BDEF6}" presName="compNode" presStyleCnt="0"/>
      <dgm:spPr/>
    </dgm:pt>
    <dgm:pt modelId="{9B1E7F45-B290-4DB6-92DB-779187A4DD4F}" type="pres">
      <dgm:prSet presAssocID="{68B587CA-7784-4053-A7A6-9D86377BDEF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27C9B47F-4BE5-42B7-9DC6-96A2D6C21016}" type="pres">
      <dgm:prSet presAssocID="{68B587CA-7784-4053-A7A6-9D86377BDEF6}" presName="iconSpace" presStyleCnt="0"/>
      <dgm:spPr/>
    </dgm:pt>
    <dgm:pt modelId="{AC0C3798-83AB-4B48-9C6E-76A9828FD056}" type="pres">
      <dgm:prSet presAssocID="{68B587CA-7784-4053-A7A6-9D86377BDEF6}" presName="parTx" presStyleLbl="revTx" presStyleIdx="0" presStyleCnt="4">
        <dgm:presLayoutVars>
          <dgm:chMax val="0"/>
          <dgm:chPref val="0"/>
        </dgm:presLayoutVars>
      </dgm:prSet>
      <dgm:spPr/>
    </dgm:pt>
    <dgm:pt modelId="{418809C8-46E9-4CD3-A959-1F9994464438}" type="pres">
      <dgm:prSet presAssocID="{68B587CA-7784-4053-A7A6-9D86377BDEF6}" presName="txSpace" presStyleCnt="0"/>
      <dgm:spPr/>
    </dgm:pt>
    <dgm:pt modelId="{D51EB57C-D35D-486C-BC8E-794AA1D6E069}" type="pres">
      <dgm:prSet presAssocID="{68B587CA-7784-4053-A7A6-9D86377BDEF6}" presName="desTx" presStyleLbl="revTx" presStyleIdx="1" presStyleCnt="4">
        <dgm:presLayoutVars/>
      </dgm:prSet>
      <dgm:spPr/>
    </dgm:pt>
    <dgm:pt modelId="{4B7D49FE-2986-4614-866E-9D00CFB40B77}" type="pres">
      <dgm:prSet presAssocID="{E1E5042E-B7C6-44B9-9FD8-03529F78D426}" presName="sibTrans" presStyleCnt="0"/>
      <dgm:spPr/>
    </dgm:pt>
    <dgm:pt modelId="{DAF665DA-79FE-4C88-A224-80E589200605}" type="pres">
      <dgm:prSet presAssocID="{7E3F2C8E-3679-4066-91D1-6A4361D2329B}" presName="compNode" presStyleCnt="0"/>
      <dgm:spPr/>
    </dgm:pt>
    <dgm:pt modelId="{A7397C96-8EF6-4088-A8AB-9DD070D904A2}" type="pres">
      <dgm:prSet presAssocID="{7E3F2C8E-3679-4066-91D1-6A4361D2329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91248398-0B0F-4F1A-B17A-5F729097F98D}" type="pres">
      <dgm:prSet presAssocID="{7E3F2C8E-3679-4066-91D1-6A4361D2329B}" presName="iconSpace" presStyleCnt="0"/>
      <dgm:spPr/>
    </dgm:pt>
    <dgm:pt modelId="{FDEA4759-C9AF-4B8E-B20B-B9599A804869}" type="pres">
      <dgm:prSet presAssocID="{7E3F2C8E-3679-4066-91D1-6A4361D2329B}" presName="parTx" presStyleLbl="revTx" presStyleIdx="2" presStyleCnt="4">
        <dgm:presLayoutVars>
          <dgm:chMax val="0"/>
          <dgm:chPref val="0"/>
        </dgm:presLayoutVars>
      </dgm:prSet>
      <dgm:spPr/>
    </dgm:pt>
    <dgm:pt modelId="{6D44476C-3B87-48E9-9D2C-02C4386A7EAF}" type="pres">
      <dgm:prSet presAssocID="{7E3F2C8E-3679-4066-91D1-6A4361D2329B}" presName="txSpace" presStyleCnt="0"/>
      <dgm:spPr/>
    </dgm:pt>
    <dgm:pt modelId="{C7B9E983-D37C-4FC1-995B-3640685537A5}" type="pres">
      <dgm:prSet presAssocID="{7E3F2C8E-3679-4066-91D1-6A4361D2329B}" presName="desTx" presStyleLbl="revTx" presStyleIdx="3" presStyleCnt="4">
        <dgm:presLayoutVars/>
      </dgm:prSet>
      <dgm:spPr/>
    </dgm:pt>
  </dgm:ptLst>
  <dgm:cxnLst>
    <dgm:cxn modelId="{DEF1D502-5494-4653-8B02-74D71DDC5678}" type="presOf" srcId="{7E3F2C8E-3679-4066-91D1-6A4361D2329B}" destId="{FDEA4759-C9AF-4B8E-B20B-B9599A804869}" srcOrd="0" destOrd="0" presId="urn:microsoft.com/office/officeart/2018/5/layout/CenteredIconLabelDescriptionList"/>
    <dgm:cxn modelId="{4F9BDB13-4629-4EE2-B8CC-4EE18CA8C532}" type="presOf" srcId="{68B587CA-7784-4053-A7A6-9D86377BDEF6}" destId="{AC0C3798-83AB-4B48-9C6E-76A9828FD056}" srcOrd="0" destOrd="0" presId="urn:microsoft.com/office/officeart/2018/5/layout/CenteredIconLabelDescriptionList"/>
    <dgm:cxn modelId="{934E2118-30AD-408C-913C-25909B966E0E}" srcId="{82BAC241-C9B0-4613-88A7-069142FCEA8F}" destId="{68B587CA-7784-4053-A7A6-9D86377BDEF6}" srcOrd="0" destOrd="0" parTransId="{39BA5BDC-D7C4-4D28-A745-A9CF72574611}" sibTransId="{E1E5042E-B7C6-44B9-9FD8-03529F78D426}"/>
    <dgm:cxn modelId="{B03CF519-F80E-43F0-8176-0BF2B9B59376}" srcId="{68B587CA-7784-4053-A7A6-9D86377BDEF6}" destId="{A7C7872D-646D-422E-85C5-2D4A2174B894}" srcOrd="0" destOrd="0" parTransId="{BD472402-B894-4D0E-BD48-DC00B8160467}" sibTransId="{C29723BD-71BA-41A7-823B-7D2F504E6F07}"/>
    <dgm:cxn modelId="{F80A2C2C-DA64-43D0-9BA0-D0B7E7481A56}" srcId="{82BAC241-C9B0-4613-88A7-069142FCEA8F}" destId="{7E3F2C8E-3679-4066-91D1-6A4361D2329B}" srcOrd="1" destOrd="0" parTransId="{174FAC33-1F40-4085-BD46-82E6409ECD30}" sibTransId="{86229D35-4152-4649-B1F1-970C59645041}"/>
    <dgm:cxn modelId="{666C2371-D968-41C5-962F-DBE803ADB4EB}" type="presOf" srcId="{4120223C-CF2C-4AB6-882F-E733EE520A17}" destId="{C7B9E983-D37C-4FC1-995B-3640685537A5}" srcOrd="0" destOrd="1" presId="urn:microsoft.com/office/officeart/2018/5/layout/CenteredIconLabelDescriptionList"/>
    <dgm:cxn modelId="{2D0D1B7E-A79B-419D-B071-40F7ED947406}" type="presOf" srcId="{B8260168-1175-473A-8CB4-7D9585E2DA5A}" destId="{D51EB57C-D35D-486C-BC8E-794AA1D6E069}" srcOrd="0" destOrd="1" presId="urn:microsoft.com/office/officeart/2018/5/layout/CenteredIconLabelDescriptionList"/>
    <dgm:cxn modelId="{6098C290-017F-4E6B-B593-C11B6ED50898}" type="presOf" srcId="{A7C7872D-646D-422E-85C5-2D4A2174B894}" destId="{D51EB57C-D35D-486C-BC8E-794AA1D6E069}" srcOrd="0" destOrd="0" presId="urn:microsoft.com/office/officeart/2018/5/layout/CenteredIconLabelDescriptionList"/>
    <dgm:cxn modelId="{4D1A4D93-981B-404A-91A7-DA5D4BA31802}" srcId="{68B587CA-7784-4053-A7A6-9D86377BDEF6}" destId="{B8260168-1175-473A-8CB4-7D9585E2DA5A}" srcOrd="1" destOrd="0" parTransId="{A1C487DB-BCFE-4A72-AAD0-D08BB4C96FCD}" sibTransId="{9BE28B80-4CAE-419C-923D-B8F93092FAF0}"/>
    <dgm:cxn modelId="{BB8E5FBC-EA49-4D1C-9EDC-B8B4E04222F2}" srcId="{7E3F2C8E-3679-4066-91D1-6A4361D2329B}" destId="{4120223C-CF2C-4AB6-882F-E733EE520A17}" srcOrd="1" destOrd="0" parTransId="{575DD6D9-3641-4097-BD16-546214933494}" sibTransId="{9E94F99D-2312-4089-B415-AEBE15E226C1}"/>
    <dgm:cxn modelId="{398633BD-9F87-4855-8326-482CBA31D212}" type="presOf" srcId="{82BAC241-C9B0-4613-88A7-069142FCEA8F}" destId="{85247174-A569-4399-909E-E0E87F8EEF1E}" srcOrd="0" destOrd="0" presId="urn:microsoft.com/office/officeart/2018/5/layout/CenteredIconLabelDescriptionList"/>
    <dgm:cxn modelId="{65C498EE-48F0-470E-B39C-EBC760733F9B}" srcId="{7E3F2C8E-3679-4066-91D1-6A4361D2329B}" destId="{6DAAD9B1-4BFF-41B7-9B08-264EA8552476}" srcOrd="0" destOrd="0" parTransId="{01B9E55E-D587-4DBD-B477-7DD5355D8202}" sibTransId="{05DCA7C2-340F-4B70-B744-AE12CDED4071}"/>
    <dgm:cxn modelId="{137968F2-8BC3-4DF4-93CA-D5642583CA4F}" type="presOf" srcId="{6DAAD9B1-4BFF-41B7-9B08-264EA8552476}" destId="{C7B9E983-D37C-4FC1-995B-3640685537A5}" srcOrd="0" destOrd="0" presId="urn:microsoft.com/office/officeart/2018/5/layout/CenteredIconLabelDescriptionList"/>
    <dgm:cxn modelId="{DD46155E-B148-4157-BB31-E9426B941B67}" type="presParOf" srcId="{85247174-A569-4399-909E-E0E87F8EEF1E}" destId="{9ECBD45B-1605-479B-B6D2-E78BE6C71E19}" srcOrd="0" destOrd="0" presId="urn:microsoft.com/office/officeart/2018/5/layout/CenteredIconLabelDescriptionList"/>
    <dgm:cxn modelId="{43F1F055-F704-4468-AFED-1B1DCFD62C65}" type="presParOf" srcId="{9ECBD45B-1605-479B-B6D2-E78BE6C71E19}" destId="{9B1E7F45-B290-4DB6-92DB-779187A4DD4F}" srcOrd="0" destOrd="0" presId="urn:microsoft.com/office/officeart/2018/5/layout/CenteredIconLabelDescriptionList"/>
    <dgm:cxn modelId="{5B9AF05C-C382-46BF-B4DD-9887E38DBB1B}" type="presParOf" srcId="{9ECBD45B-1605-479B-B6D2-E78BE6C71E19}" destId="{27C9B47F-4BE5-42B7-9DC6-96A2D6C21016}" srcOrd="1" destOrd="0" presId="urn:microsoft.com/office/officeart/2018/5/layout/CenteredIconLabelDescriptionList"/>
    <dgm:cxn modelId="{E6DB0840-10A4-4619-BD8D-F0163B175D51}" type="presParOf" srcId="{9ECBD45B-1605-479B-B6D2-E78BE6C71E19}" destId="{AC0C3798-83AB-4B48-9C6E-76A9828FD056}" srcOrd="2" destOrd="0" presId="urn:microsoft.com/office/officeart/2018/5/layout/CenteredIconLabelDescriptionList"/>
    <dgm:cxn modelId="{320F2CB6-424E-4748-A6C0-3B729A6942F8}" type="presParOf" srcId="{9ECBD45B-1605-479B-B6D2-E78BE6C71E19}" destId="{418809C8-46E9-4CD3-A959-1F9994464438}" srcOrd="3" destOrd="0" presId="urn:microsoft.com/office/officeart/2018/5/layout/CenteredIconLabelDescriptionList"/>
    <dgm:cxn modelId="{FFF5D9E3-4106-4AF3-A079-9930EC73D484}" type="presParOf" srcId="{9ECBD45B-1605-479B-B6D2-E78BE6C71E19}" destId="{D51EB57C-D35D-486C-BC8E-794AA1D6E069}" srcOrd="4" destOrd="0" presId="urn:microsoft.com/office/officeart/2018/5/layout/CenteredIconLabelDescriptionList"/>
    <dgm:cxn modelId="{7C410EC7-9F92-4ADE-9AED-81751DE0465A}" type="presParOf" srcId="{85247174-A569-4399-909E-E0E87F8EEF1E}" destId="{4B7D49FE-2986-4614-866E-9D00CFB40B77}" srcOrd="1" destOrd="0" presId="urn:microsoft.com/office/officeart/2018/5/layout/CenteredIconLabelDescriptionList"/>
    <dgm:cxn modelId="{119C9023-0F98-48D9-95DD-68C2A3FF4EE4}" type="presParOf" srcId="{85247174-A569-4399-909E-E0E87F8EEF1E}" destId="{DAF665DA-79FE-4C88-A224-80E589200605}" srcOrd="2" destOrd="0" presId="urn:microsoft.com/office/officeart/2018/5/layout/CenteredIconLabelDescriptionList"/>
    <dgm:cxn modelId="{5277B824-E5D9-4656-B8EE-E757C4DB6F1F}" type="presParOf" srcId="{DAF665DA-79FE-4C88-A224-80E589200605}" destId="{A7397C96-8EF6-4088-A8AB-9DD070D904A2}" srcOrd="0" destOrd="0" presId="urn:microsoft.com/office/officeart/2018/5/layout/CenteredIconLabelDescriptionList"/>
    <dgm:cxn modelId="{45126C7F-AEFB-48C7-BCA7-3201E5DAF976}" type="presParOf" srcId="{DAF665DA-79FE-4C88-A224-80E589200605}" destId="{91248398-0B0F-4F1A-B17A-5F729097F98D}" srcOrd="1" destOrd="0" presId="urn:microsoft.com/office/officeart/2018/5/layout/CenteredIconLabelDescriptionList"/>
    <dgm:cxn modelId="{836EACDF-648E-43E8-93A9-F429B277093C}" type="presParOf" srcId="{DAF665DA-79FE-4C88-A224-80E589200605}" destId="{FDEA4759-C9AF-4B8E-B20B-B9599A804869}" srcOrd="2" destOrd="0" presId="urn:microsoft.com/office/officeart/2018/5/layout/CenteredIconLabelDescriptionList"/>
    <dgm:cxn modelId="{96E0A00A-8A85-4D9E-A667-2A41BEE980B6}" type="presParOf" srcId="{DAF665DA-79FE-4C88-A224-80E589200605}" destId="{6D44476C-3B87-48E9-9D2C-02C4386A7EAF}" srcOrd="3" destOrd="0" presId="urn:microsoft.com/office/officeart/2018/5/layout/CenteredIconLabelDescriptionList"/>
    <dgm:cxn modelId="{112DF614-E210-41D3-9CC2-F4C1C8E6D714}" type="presParOf" srcId="{DAF665DA-79FE-4C88-A224-80E589200605}" destId="{C7B9E983-D37C-4FC1-995B-3640685537A5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1B6A5C-0565-4642-8537-34840D0F06C5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</dgm:pt>
    <dgm:pt modelId="{ACA1B2AA-BAD8-4782-9C11-2DF33465A92C}">
      <dgm:prSet phldrT="[Text]"/>
      <dgm:spPr/>
      <dgm:t>
        <a:bodyPr/>
        <a:lstStyle/>
        <a:p>
          <a:r>
            <a:rPr lang="en-GB" dirty="0"/>
            <a:t>In-seed technology</a:t>
          </a:r>
        </a:p>
      </dgm:t>
    </dgm:pt>
    <dgm:pt modelId="{F6AC5D04-22E5-4089-81C3-748F7D973541}" type="parTrans" cxnId="{75EA7E7B-1A83-42FC-BB89-0AD2266469C5}">
      <dgm:prSet/>
      <dgm:spPr/>
      <dgm:t>
        <a:bodyPr/>
        <a:lstStyle/>
        <a:p>
          <a:endParaRPr lang="en-GB"/>
        </a:p>
      </dgm:t>
    </dgm:pt>
    <dgm:pt modelId="{CB796923-B1CC-473C-9505-29A93CED54C1}" type="sibTrans" cxnId="{75EA7E7B-1A83-42FC-BB89-0AD2266469C5}">
      <dgm:prSet/>
      <dgm:spPr/>
      <dgm:t>
        <a:bodyPr/>
        <a:lstStyle/>
        <a:p>
          <a:endParaRPr lang="en-GB"/>
        </a:p>
      </dgm:t>
    </dgm:pt>
    <dgm:pt modelId="{61320429-0B39-4675-A2FE-E1BB6A2F959F}">
      <dgm:prSet phldrT="[Text]" custT="1"/>
      <dgm:spPr/>
      <dgm:t>
        <a:bodyPr/>
        <a:lstStyle/>
        <a:p>
          <a:r>
            <a:rPr lang="en-GB" sz="1600" dirty="0"/>
            <a:t>On-seed technology</a:t>
          </a:r>
        </a:p>
      </dgm:t>
    </dgm:pt>
    <dgm:pt modelId="{5E7A29B6-4B65-4B12-8D3B-8E0D914EB6D2}" type="parTrans" cxnId="{47CF0019-6EE6-4469-BBE6-47FC65B0A113}">
      <dgm:prSet/>
      <dgm:spPr/>
      <dgm:t>
        <a:bodyPr/>
        <a:lstStyle/>
        <a:p>
          <a:endParaRPr lang="en-GB"/>
        </a:p>
      </dgm:t>
    </dgm:pt>
    <dgm:pt modelId="{A65ED11C-FFCE-465E-A44C-3896C1E75C2D}" type="sibTrans" cxnId="{47CF0019-6EE6-4469-BBE6-47FC65B0A113}">
      <dgm:prSet/>
      <dgm:spPr/>
      <dgm:t>
        <a:bodyPr/>
        <a:lstStyle/>
        <a:p>
          <a:endParaRPr lang="en-GB"/>
        </a:p>
      </dgm:t>
    </dgm:pt>
    <dgm:pt modelId="{139F21B8-DC06-4051-89F5-061CBE327D48}">
      <dgm:prSet phldrT="[Text]"/>
      <dgm:spPr/>
      <dgm:t>
        <a:bodyPr/>
        <a:lstStyle/>
        <a:p>
          <a:r>
            <a:rPr lang="en-GB" dirty="0"/>
            <a:t>Processing and enhancing</a:t>
          </a:r>
        </a:p>
      </dgm:t>
    </dgm:pt>
    <dgm:pt modelId="{FD32D12C-75C8-435F-AC8F-A0ED40C80DB0}" type="parTrans" cxnId="{4FA64F59-53F3-4DEF-8B56-64D986033571}">
      <dgm:prSet/>
      <dgm:spPr/>
      <dgm:t>
        <a:bodyPr/>
        <a:lstStyle/>
        <a:p>
          <a:endParaRPr lang="en-GB"/>
        </a:p>
      </dgm:t>
    </dgm:pt>
    <dgm:pt modelId="{235A6E33-1FF8-4D0C-9988-8D67C49BCA6D}" type="sibTrans" cxnId="{4FA64F59-53F3-4DEF-8B56-64D986033571}">
      <dgm:prSet/>
      <dgm:spPr/>
      <dgm:t>
        <a:bodyPr/>
        <a:lstStyle/>
        <a:p>
          <a:endParaRPr lang="en-GB"/>
        </a:p>
      </dgm:t>
    </dgm:pt>
    <dgm:pt modelId="{F69A4E2E-2766-4444-BD42-CA0FC9F896F7}">
      <dgm:prSet phldrT="[Text]"/>
      <dgm:spPr/>
      <dgm:t>
        <a:bodyPr/>
        <a:lstStyle/>
        <a:p>
          <a:r>
            <a:rPr lang="en-GB" dirty="0"/>
            <a:t>Genetics</a:t>
          </a:r>
        </a:p>
      </dgm:t>
    </dgm:pt>
    <dgm:pt modelId="{8B912863-BC1D-4D89-B50F-058E1FEC7BC7}" type="parTrans" cxnId="{51673902-7150-497B-AAA7-2AC7180D88BA}">
      <dgm:prSet/>
      <dgm:spPr/>
      <dgm:t>
        <a:bodyPr/>
        <a:lstStyle/>
        <a:p>
          <a:endParaRPr lang="en-GB"/>
        </a:p>
      </dgm:t>
    </dgm:pt>
    <dgm:pt modelId="{4E5ECBAC-C715-4A16-AF46-C99AC3201867}" type="sibTrans" cxnId="{51673902-7150-497B-AAA7-2AC7180D88BA}">
      <dgm:prSet/>
      <dgm:spPr/>
      <dgm:t>
        <a:bodyPr/>
        <a:lstStyle/>
        <a:p>
          <a:endParaRPr lang="en-GB"/>
        </a:p>
      </dgm:t>
    </dgm:pt>
    <dgm:pt modelId="{A87CE2BA-695A-4A5B-8785-3E885E57A51F}">
      <dgm:prSet phldrT="[Text]"/>
      <dgm:spPr/>
      <dgm:t>
        <a:bodyPr/>
        <a:lstStyle/>
        <a:p>
          <a:r>
            <a:rPr lang="en-GB" dirty="0"/>
            <a:t>Traits</a:t>
          </a:r>
        </a:p>
      </dgm:t>
    </dgm:pt>
    <dgm:pt modelId="{978E8371-3979-4087-886D-4D95DF63FB2B}" type="parTrans" cxnId="{F3170938-31B6-4A57-9920-C916153FB2FE}">
      <dgm:prSet/>
      <dgm:spPr/>
      <dgm:t>
        <a:bodyPr/>
        <a:lstStyle/>
        <a:p>
          <a:endParaRPr lang="en-GB"/>
        </a:p>
      </dgm:t>
    </dgm:pt>
    <dgm:pt modelId="{F2445864-1CE9-4CA7-9BB1-AEBD5474C259}" type="sibTrans" cxnId="{F3170938-31B6-4A57-9920-C916153FB2FE}">
      <dgm:prSet/>
      <dgm:spPr/>
      <dgm:t>
        <a:bodyPr/>
        <a:lstStyle/>
        <a:p>
          <a:endParaRPr lang="en-GB"/>
        </a:p>
      </dgm:t>
    </dgm:pt>
    <dgm:pt modelId="{A261B581-B0D8-41AB-B788-A7430D1BD35D}">
      <dgm:prSet phldrT="[Text]" custT="1"/>
      <dgm:spPr/>
      <dgm:t>
        <a:bodyPr/>
        <a:lstStyle/>
        <a:p>
          <a:r>
            <a:rPr lang="en-GB" sz="1200" dirty="0"/>
            <a:t>Chemical PPP</a:t>
          </a:r>
        </a:p>
      </dgm:t>
    </dgm:pt>
    <dgm:pt modelId="{496E40F1-8830-4149-8770-74A6E4BB645E}" type="parTrans" cxnId="{CBD1C444-D469-447D-870E-F018CCB8E1B8}">
      <dgm:prSet/>
      <dgm:spPr/>
      <dgm:t>
        <a:bodyPr/>
        <a:lstStyle/>
        <a:p>
          <a:endParaRPr lang="en-GB"/>
        </a:p>
      </dgm:t>
    </dgm:pt>
    <dgm:pt modelId="{CA90AB1C-368C-4353-AA00-0B1AF2FC4765}" type="sibTrans" cxnId="{CBD1C444-D469-447D-870E-F018CCB8E1B8}">
      <dgm:prSet/>
      <dgm:spPr/>
      <dgm:t>
        <a:bodyPr/>
        <a:lstStyle/>
        <a:p>
          <a:endParaRPr lang="en-GB"/>
        </a:p>
      </dgm:t>
    </dgm:pt>
    <dgm:pt modelId="{D47C966D-FDC1-44AD-BC83-CC6F5A994258}">
      <dgm:prSet phldrT="[Text]" custT="1"/>
      <dgm:spPr/>
      <dgm:t>
        <a:bodyPr/>
        <a:lstStyle/>
        <a:p>
          <a:r>
            <a:rPr lang="en-GB" sz="1200" dirty="0"/>
            <a:t>Biological control</a:t>
          </a:r>
        </a:p>
      </dgm:t>
    </dgm:pt>
    <dgm:pt modelId="{60BB49D2-11E9-403B-AA72-4CB8BD927654}" type="parTrans" cxnId="{1E3CEFA4-C7AF-4417-A315-57B97B8DE808}">
      <dgm:prSet/>
      <dgm:spPr/>
      <dgm:t>
        <a:bodyPr/>
        <a:lstStyle/>
        <a:p>
          <a:endParaRPr lang="en-GB"/>
        </a:p>
      </dgm:t>
    </dgm:pt>
    <dgm:pt modelId="{93354829-DB1D-4522-90CE-DEA6A03B8ADD}" type="sibTrans" cxnId="{1E3CEFA4-C7AF-4417-A315-57B97B8DE808}">
      <dgm:prSet/>
      <dgm:spPr/>
      <dgm:t>
        <a:bodyPr/>
        <a:lstStyle/>
        <a:p>
          <a:endParaRPr lang="en-GB"/>
        </a:p>
      </dgm:t>
    </dgm:pt>
    <dgm:pt modelId="{E058415B-C759-4072-8065-366E1F7A5F6F}">
      <dgm:prSet phldrT="[Text]" custT="1"/>
      <dgm:spPr/>
      <dgm:t>
        <a:bodyPr/>
        <a:lstStyle/>
        <a:p>
          <a:r>
            <a:rPr lang="en-GB" sz="1200" dirty="0"/>
            <a:t>Bio-stimulants</a:t>
          </a:r>
        </a:p>
      </dgm:t>
    </dgm:pt>
    <dgm:pt modelId="{FEC462B7-97AD-4532-8DE9-F6F6C002FBA8}" type="parTrans" cxnId="{7AB676C3-3DD1-45E3-87CA-A304D486C8BD}">
      <dgm:prSet/>
      <dgm:spPr/>
      <dgm:t>
        <a:bodyPr/>
        <a:lstStyle/>
        <a:p>
          <a:endParaRPr lang="en-GB"/>
        </a:p>
      </dgm:t>
    </dgm:pt>
    <dgm:pt modelId="{7C91AFD4-5E8B-4A10-A983-70A7DBF46EC0}" type="sibTrans" cxnId="{7AB676C3-3DD1-45E3-87CA-A304D486C8BD}">
      <dgm:prSet/>
      <dgm:spPr/>
      <dgm:t>
        <a:bodyPr/>
        <a:lstStyle/>
        <a:p>
          <a:endParaRPr lang="en-GB"/>
        </a:p>
      </dgm:t>
    </dgm:pt>
    <dgm:pt modelId="{8D69062A-03C8-42AE-9180-E8525F4052C6}">
      <dgm:prSet phldrT="[Text]" custT="1"/>
      <dgm:spPr/>
      <dgm:t>
        <a:bodyPr/>
        <a:lstStyle/>
        <a:p>
          <a:r>
            <a:rPr lang="en-GB" sz="1200" dirty="0"/>
            <a:t>Colours, polymers</a:t>
          </a:r>
        </a:p>
      </dgm:t>
    </dgm:pt>
    <dgm:pt modelId="{F2E4A87D-1F1E-4367-B89B-5EB95B750538}" type="parTrans" cxnId="{4D4D81F9-5668-4FC0-9BA4-2A35CE205954}">
      <dgm:prSet/>
      <dgm:spPr/>
      <dgm:t>
        <a:bodyPr/>
        <a:lstStyle/>
        <a:p>
          <a:endParaRPr lang="en-GB"/>
        </a:p>
      </dgm:t>
    </dgm:pt>
    <dgm:pt modelId="{43620D6E-18F6-4ED8-BD18-0D68A40F7A90}" type="sibTrans" cxnId="{4D4D81F9-5668-4FC0-9BA4-2A35CE205954}">
      <dgm:prSet/>
      <dgm:spPr/>
      <dgm:t>
        <a:bodyPr/>
        <a:lstStyle/>
        <a:p>
          <a:endParaRPr lang="en-GB"/>
        </a:p>
      </dgm:t>
    </dgm:pt>
    <dgm:pt modelId="{B9B1D0CE-852E-48C2-9F3A-2A8A12A9E2DA}">
      <dgm:prSet phldrT="[Text]"/>
      <dgm:spPr/>
      <dgm:t>
        <a:bodyPr/>
        <a:lstStyle/>
        <a:p>
          <a:r>
            <a:rPr lang="en-GB" dirty="0"/>
            <a:t>Physical control</a:t>
          </a:r>
        </a:p>
      </dgm:t>
    </dgm:pt>
    <dgm:pt modelId="{AC3762E1-D050-47C4-A433-92DC734730DB}" type="parTrans" cxnId="{3B4815D4-7320-4A5C-9DFB-1868CF580943}">
      <dgm:prSet/>
      <dgm:spPr/>
      <dgm:t>
        <a:bodyPr/>
        <a:lstStyle/>
        <a:p>
          <a:endParaRPr lang="en-GB"/>
        </a:p>
      </dgm:t>
    </dgm:pt>
    <dgm:pt modelId="{9AE96F0E-F3AE-4072-BAEC-4C862FBBEAA7}" type="sibTrans" cxnId="{3B4815D4-7320-4A5C-9DFB-1868CF580943}">
      <dgm:prSet/>
      <dgm:spPr/>
      <dgm:t>
        <a:bodyPr/>
        <a:lstStyle/>
        <a:p>
          <a:endParaRPr lang="en-GB"/>
        </a:p>
      </dgm:t>
    </dgm:pt>
    <dgm:pt modelId="{7762F17A-CCC7-43FC-A5EF-A64E331E94CA}">
      <dgm:prSet phldrT="[Text]"/>
      <dgm:spPr/>
      <dgm:t>
        <a:bodyPr/>
        <a:lstStyle/>
        <a:p>
          <a:r>
            <a:rPr lang="en-GB" dirty="0"/>
            <a:t>Pelleting</a:t>
          </a:r>
        </a:p>
      </dgm:t>
    </dgm:pt>
    <dgm:pt modelId="{6F346C42-8D7B-416F-A5EA-43FE09AE9B83}" type="parTrans" cxnId="{DAF86A49-278B-4A5E-9558-D52AB7D3AF0C}">
      <dgm:prSet/>
      <dgm:spPr/>
      <dgm:t>
        <a:bodyPr/>
        <a:lstStyle/>
        <a:p>
          <a:endParaRPr lang="en-GB"/>
        </a:p>
      </dgm:t>
    </dgm:pt>
    <dgm:pt modelId="{61513A74-E770-4DCA-8EFA-60EEB9D3F3FD}" type="sibTrans" cxnId="{DAF86A49-278B-4A5E-9558-D52AB7D3AF0C}">
      <dgm:prSet/>
      <dgm:spPr/>
      <dgm:t>
        <a:bodyPr/>
        <a:lstStyle/>
        <a:p>
          <a:endParaRPr lang="en-GB"/>
        </a:p>
      </dgm:t>
    </dgm:pt>
    <dgm:pt modelId="{A385B56E-7D03-400A-931F-C20466DBA3F0}" type="pres">
      <dgm:prSet presAssocID="{371B6A5C-0565-4642-8537-34840D0F06C5}" presName="compositeShape" presStyleCnt="0">
        <dgm:presLayoutVars>
          <dgm:chMax val="7"/>
          <dgm:dir/>
          <dgm:resizeHandles val="exact"/>
        </dgm:presLayoutVars>
      </dgm:prSet>
      <dgm:spPr/>
    </dgm:pt>
    <dgm:pt modelId="{3A198E86-6315-48C7-84CB-62BBBAB17526}" type="pres">
      <dgm:prSet presAssocID="{ACA1B2AA-BAD8-4782-9C11-2DF33465A92C}" presName="circ1" presStyleLbl="vennNode1" presStyleIdx="0" presStyleCnt="3"/>
      <dgm:spPr/>
    </dgm:pt>
    <dgm:pt modelId="{F0F445A1-8282-45B3-9578-37C0C1FE6A30}" type="pres">
      <dgm:prSet presAssocID="{ACA1B2AA-BAD8-4782-9C11-2DF33465A92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DEB1F57-D09B-4955-9910-A350784EA14A}" type="pres">
      <dgm:prSet presAssocID="{61320429-0B39-4675-A2FE-E1BB6A2F959F}" presName="circ2" presStyleLbl="vennNode1" presStyleIdx="1" presStyleCnt="3"/>
      <dgm:spPr/>
    </dgm:pt>
    <dgm:pt modelId="{E769963A-2677-4FB3-AAC0-6DDD0D41A9AE}" type="pres">
      <dgm:prSet presAssocID="{61320429-0B39-4675-A2FE-E1BB6A2F959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7E6D735-0514-4FA2-BF1A-89F5FE518E37}" type="pres">
      <dgm:prSet presAssocID="{139F21B8-DC06-4051-89F5-061CBE327D48}" presName="circ3" presStyleLbl="vennNode1" presStyleIdx="2" presStyleCnt="3"/>
      <dgm:spPr/>
    </dgm:pt>
    <dgm:pt modelId="{2386C89C-A0B8-4451-8B47-C41B4221CB22}" type="pres">
      <dgm:prSet presAssocID="{139F21B8-DC06-4051-89F5-061CBE327D4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7E13C01-30F4-424A-AA18-BAF04ED00D64}" type="presOf" srcId="{E058415B-C759-4072-8065-366E1F7A5F6F}" destId="{CDEB1F57-D09B-4955-9910-A350784EA14A}" srcOrd="0" destOrd="3" presId="urn:microsoft.com/office/officeart/2005/8/layout/venn1"/>
    <dgm:cxn modelId="{51673902-7150-497B-AAA7-2AC7180D88BA}" srcId="{ACA1B2AA-BAD8-4782-9C11-2DF33465A92C}" destId="{F69A4E2E-2766-4444-BD42-CA0FC9F896F7}" srcOrd="0" destOrd="0" parTransId="{8B912863-BC1D-4D89-B50F-058E1FEC7BC7}" sibTransId="{4E5ECBAC-C715-4A16-AF46-C99AC3201867}"/>
    <dgm:cxn modelId="{5FE32A04-3D25-451C-8A7D-94698D139329}" type="presOf" srcId="{A87CE2BA-695A-4A5B-8785-3E885E57A51F}" destId="{F0F445A1-8282-45B3-9578-37C0C1FE6A30}" srcOrd="1" destOrd="2" presId="urn:microsoft.com/office/officeart/2005/8/layout/venn1"/>
    <dgm:cxn modelId="{47CF0019-6EE6-4469-BBE6-47FC65B0A113}" srcId="{371B6A5C-0565-4642-8537-34840D0F06C5}" destId="{61320429-0B39-4675-A2FE-E1BB6A2F959F}" srcOrd="1" destOrd="0" parTransId="{5E7A29B6-4B65-4B12-8D3B-8E0D914EB6D2}" sibTransId="{A65ED11C-FFCE-465E-A44C-3896C1E75C2D}"/>
    <dgm:cxn modelId="{36588F37-3633-4072-9886-CA41DB53EDC3}" type="presOf" srcId="{B9B1D0CE-852E-48C2-9F3A-2A8A12A9E2DA}" destId="{C7E6D735-0514-4FA2-BF1A-89F5FE518E37}" srcOrd="0" destOrd="1" presId="urn:microsoft.com/office/officeart/2005/8/layout/venn1"/>
    <dgm:cxn modelId="{F3170938-31B6-4A57-9920-C916153FB2FE}" srcId="{ACA1B2AA-BAD8-4782-9C11-2DF33465A92C}" destId="{A87CE2BA-695A-4A5B-8785-3E885E57A51F}" srcOrd="1" destOrd="0" parTransId="{978E8371-3979-4087-886D-4D95DF63FB2B}" sibTransId="{F2445864-1CE9-4CA7-9BB1-AEBD5474C259}"/>
    <dgm:cxn modelId="{EF2FB739-AAF2-429C-8467-7C88F38BE547}" type="presOf" srcId="{A87CE2BA-695A-4A5B-8785-3E885E57A51F}" destId="{3A198E86-6315-48C7-84CB-62BBBAB17526}" srcOrd="0" destOrd="2" presId="urn:microsoft.com/office/officeart/2005/8/layout/venn1"/>
    <dgm:cxn modelId="{F8683E62-5667-498C-81F2-472B2505BCFD}" type="presOf" srcId="{E058415B-C759-4072-8065-366E1F7A5F6F}" destId="{E769963A-2677-4FB3-AAC0-6DDD0D41A9AE}" srcOrd="1" destOrd="3" presId="urn:microsoft.com/office/officeart/2005/8/layout/venn1"/>
    <dgm:cxn modelId="{CBD1C444-D469-447D-870E-F018CCB8E1B8}" srcId="{61320429-0B39-4675-A2FE-E1BB6A2F959F}" destId="{A261B581-B0D8-41AB-B788-A7430D1BD35D}" srcOrd="0" destOrd="0" parTransId="{496E40F1-8830-4149-8770-74A6E4BB645E}" sibTransId="{CA90AB1C-368C-4353-AA00-0B1AF2FC4765}"/>
    <dgm:cxn modelId="{DAF86A49-278B-4A5E-9558-D52AB7D3AF0C}" srcId="{139F21B8-DC06-4051-89F5-061CBE327D48}" destId="{7762F17A-CCC7-43FC-A5EF-A64E331E94CA}" srcOrd="1" destOrd="0" parTransId="{6F346C42-8D7B-416F-A5EA-43FE09AE9B83}" sibTransId="{61513A74-E770-4DCA-8EFA-60EEB9D3F3FD}"/>
    <dgm:cxn modelId="{E667BF49-5993-472F-A902-C61190A91757}" type="presOf" srcId="{F69A4E2E-2766-4444-BD42-CA0FC9F896F7}" destId="{F0F445A1-8282-45B3-9578-37C0C1FE6A30}" srcOrd="1" destOrd="1" presId="urn:microsoft.com/office/officeart/2005/8/layout/venn1"/>
    <dgm:cxn modelId="{9075CA4B-4162-429F-8EDC-06365711CD2E}" type="presOf" srcId="{D47C966D-FDC1-44AD-BC83-CC6F5A994258}" destId="{CDEB1F57-D09B-4955-9910-A350784EA14A}" srcOrd="0" destOrd="2" presId="urn:microsoft.com/office/officeart/2005/8/layout/venn1"/>
    <dgm:cxn modelId="{D18D8B6C-1E0A-4A2B-9664-1E741A4834D6}" type="presOf" srcId="{F69A4E2E-2766-4444-BD42-CA0FC9F896F7}" destId="{3A198E86-6315-48C7-84CB-62BBBAB17526}" srcOrd="0" destOrd="1" presId="urn:microsoft.com/office/officeart/2005/8/layout/venn1"/>
    <dgm:cxn modelId="{BBE40E6F-F4B4-49C6-91E8-E256CEC0DD80}" type="presOf" srcId="{7762F17A-CCC7-43FC-A5EF-A64E331E94CA}" destId="{2386C89C-A0B8-4451-8B47-C41B4221CB22}" srcOrd="1" destOrd="2" presId="urn:microsoft.com/office/officeart/2005/8/layout/venn1"/>
    <dgm:cxn modelId="{F496994F-BF5B-4E73-AAC6-5054246AAFCC}" type="presOf" srcId="{61320429-0B39-4675-A2FE-E1BB6A2F959F}" destId="{CDEB1F57-D09B-4955-9910-A350784EA14A}" srcOrd="0" destOrd="0" presId="urn:microsoft.com/office/officeart/2005/8/layout/venn1"/>
    <dgm:cxn modelId="{E257AF6F-10C8-4F1E-8AFB-603CFA5FC206}" type="presOf" srcId="{139F21B8-DC06-4051-89F5-061CBE327D48}" destId="{C7E6D735-0514-4FA2-BF1A-89F5FE518E37}" srcOrd="0" destOrd="0" presId="urn:microsoft.com/office/officeart/2005/8/layout/venn1"/>
    <dgm:cxn modelId="{4844DB76-4336-43D7-B238-1FD03C2625A1}" type="presOf" srcId="{A261B581-B0D8-41AB-B788-A7430D1BD35D}" destId="{CDEB1F57-D09B-4955-9910-A350784EA14A}" srcOrd="0" destOrd="1" presId="urn:microsoft.com/office/officeart/2005/8/layout/venn1"/>
    <dgm:cxn modelId="{4FA64F59-53F3-4DEF-8B56-64D986033571}" srcId="{371B6A5C-0565-4642-8537-34840D0F06C5}" destId="{139F21B8-DC06-4051-89F5-061CBE327D48}" srcOrd="2" destOrd="0" parTransId="{FD32D12C-75C8-435F-AC8F-A0ED40C80DB0}" sibTransId="{235A6E33-1FF8-4D0C-9988-8D67C49BCA6D}"/>
    <dgm:cxn modelId="{B1EE115A-9F7E-469F-87EA-60B7C1CBDC89}" type="presOf" srcId="{ACA1B2AA-BAD8-4782-9C11-2DF33465A92C}" destId="{F0F445A1-8282-45B3-9578-37C0C1FE6A30}" srcOrd="1" destOrd="0" presId="urn:microsoft.com/office/officeart/2005/8/layout/venn1"/>
    <dgm:cxn modelId="{BE2EE07A-792A-4690-AD9C-7FB3FFEC97F3}" type="presOf" srcId="{A261B581-B0D8-41AB-B788-A7430D1BD35D}" destId="{E769963A-2677-4FB3-AAC0-6DDD0D41A9AE}" srcOrd="1" destOrd="1" presId="urn:microsoft.com/office/officeart/2005/8/layout/venn1"/>
    <dgm:cxn modelId="{75EA7E7B-1A83-42FC-BB89-0AD2266469C5}" srcId="{371B6A5C-0565-4642-8537-34840D0F06C5}" destId="{ACA1B2AA-BAD8-4782-9C11-2DF33465A92C}" srcOrd="0" destOrd="0" parTransId="{F6AC5D04-22E5-4089-81C3-748F7D973541}" sibTransId="{CB796923-B1CC-473C-9505-29A93CED54C1}"/>
    <dgm:cxn modelId="{7B44CC87-5D63-41A2-A0CF-2337BC53F1A2}" type="presOf" srcId="{8D69062A-03C8-42AE-9180-E8525F4052C6}" destId="{E769963A-2677-4FB3-AAC0-6DDD0D41A9AE}" srcOrd="1" destOrd="4" presId="urn:microsoft.com/office/officeart/2005/8/layout/venn1"/>
    <dgm:cxn modelId="{8C8BEB90-B442-4F80-A96F-5D3BEEFE2D3E}" type="presOf" srcId="{8D69062A-03C8-42AE-9180-E8525F4052C6}" destId="{CDEB1F57-D09B-4955-9910-A350784EA14A}" srcOrd="0" destOrd="4" presId="urn:microsoft.com/office/officeart/2005/8/layout/venn1"/>
    <dgm:cxn modelId="{1E3CEFA4-C7AF-4417-A315-57B97B8DE808}" srcId="{61320429-0B39-4675-A2FE-E1BB6A2F959F}" destId="{D47C966D-FDC1-44AD-BC83-CC6F5A994258}" srcOrd="1" destOrd="0" parTransId="{60BB49D2-11E9-403B-AA72-4CB8BD927654}" sibTransId="{93354829-DB1D-4522-90CE-DEA6A03B8ADD}"/>
    <dgm:cxn modelId="{ADE3DEA7-D433-4CE5-A5E5-9B752BFA7239}" type="presOf" srcId="{371B6A5C-0565-4642-8537-34840D0F06C5}" destId="{A385B56E-7D03-400A-931F-C20466DBA3F0}" srcOrd="0" destOrd="0" presId="urn:microsoft.com/office/officeart/2005/8/layout/venn1"/>
    <dgm:cxn modelId="{7AB676C3-3DD1-45E3-87CA-A304D486C8BD}" srcId="{61320429-0B39-4675-A2FE-E1BB6A2F959F}" destId="{E058415B-C759-4072-8065-366E1F7A5F6F}" srcOrd="2" destOrd="0" parTransId="{FEC462B7-97AD-4532-8DE9-F6F6C002FBA8}" sibTransId="{7C91AFD4-5E8B-4A10-A983-70A7DBF46EC0}"/>
    <dgm:cxn modelId="{A24A0CD1-D39C-40E1-BBEA-F5620175632F}" type="presOf" srcId="{139F21B8-DC06-4051-89F5-061CBE327D48}" destId="{2386C89C-A0B8-4451-8B47-C41B4221CB22}" srcOrd="1" destOrd="0" presId="urn:microsoft.com/office/officeart/2005/8/layout/venn1"/>
    <dgm:cxn modelId="{9135BFD2-659D-4780-AC2D-512B7F9246BC}" type="presOf" srcId="{61320429-0B39-4675-A2FE-E1BB6A2F959F}" destId="{E769963A-2677-4FB3-AAC0-6DDD0D41A9AE}" srcOrd="1" destOrd="0" presId="urn:microsoft.com/office/officeart/2005/8/layout/venn1"/>
    <dgm:cxn modelId="{3B4815D4-7320-4A5C-9DFB-1868CF580943}" srcId="{139F21B8-DC06-4051-89F5-061CBE327D48}" destId="{B9B1D0CE-852E-48C2-9F3A-2A8A12A9E2DA}" srcOrd="0" destOrd="0" parTransId="{AC3762E1-D050-47C4-A433-92DC734730DB}" sibTransId="{9AE96F0E-F3AE-4072-BAEC-4C862FBBEAA7}"/>
    <dgm:cxn modelId="{57A8EEDF-F3F6-4CAF-B4E4-327F0F15445F}" type="presOf" srcId="{7762F17A-CCC7-43FC-A5EF-A64E331E94CA}" destId="{C7E6D735-0514-4FA2-BF1A-89F5FE518E37}" srcOrd="0" destOrd="2" presId="urn:microsoft.com/office/officeart/2005/8/layout/venn1"/>
    <dgm:cxn modelId="{C94302F3-E344-435B-B185-A7991F66FD80}" type="presOf" srcId="{B9B1D0CE-852E-48C2-9F3A-2A8A12A9E2DA}" destId="{2386C89C-A0B8-4451-8B47-C41B4221CB22}" srcOrd="1" destOrd="1" presId="urn:microsoft.com/office/officeart/2005/8/layout/venn1"/>
    <dgm:cxn modelId="{4D4D81F9-5668-4FC0-9BA4-2A35CE205954}" srcId="{61320429-0B39-4675-A2FE-E1BB6A2F959F}" destId="{8D69062A-03C8-42AE-9180-E8525F4052C6}" srcOrd="3" destOrd="0" parTransId="{F2E4A87D-1F1E-4367-B89B-5EB95B750538}" sibTransId="{43620D6E-18F6-4ED8-BD18-0D68A40F7A90}"/>
    <dgm:cxn modelId="{9061AEFB-0FC4-40B3-BCB9-D8B64AB06256}" type="presOf" srcId="{D47C966D-FDC1-44AD-BC83-CC6F5A994258}" destId="{E769963A-2677-4FB3-AAC0-6DDD0D41A9AE}" srcOrd="1" destOrd="2" presId="urn:microsoft.com/office/officeart/2005/8/layout/venn1"/>
    <dgm:cxn modelId="{5D3E8DFC-F2FE-46DA-9085-E565FC977DB8}" type="presOf" srcId="{ACA1B2AA-BAD8-4782-9C11-2DF33465A92C}" destId="{3A198E86-6315-48C7-84CB-62BBBAB17526}" srcOrd="0" destOrd="0" presId="urn:microsoft.com/office/officeart/2005/8/layout/venn1"/>
    <dgm:cxn modelId="{ABB04D58-DF28-4E6C-915E-B24329C5D66A}" type="presParOf" srcId="{A385B56E-7D03-400A-931F-C20466DBA3F0}" destId="{3A198E86-6315-48C7-84CB-62BBBAB17526}" srcOrd="0" destOrd="0" presId="urn:microsoft.com/office/officeart/2005/8/layout/venn1"/>
    <dgm:cxn modelId="{7BECB2F0-AAFC-40FC-B4AD-B6496FF045F6}" type="presParOf" srcId="{A385B56E-7D03-400A-931F-C20466DBA3F0}" destId="{F0F445A1-8282-45B3-9578-37C0C1FE6A30}" srcOrd="1" destOrd="0" presId="urn:microsoft.com/office/officeart/2005/8/layout/venn1"/>
    <dgm:cxn modelId="{A71B6259-D0FC-41B8-B4B3-92A5ADFE5E70}" type="presParOf" srcId="{A385B56E-7D03-400A-931F-C20466DBA3F0}" destId="{CDEB1F57-D09B-4955-9910-A350784EA14A}" srcOrd="2" destOrd="0" presId="urn:microsoft.com/office/officeart/2005/8/layout/venn1"/>
    <dgm:cxn modelId="{A35FB392-3FC5-46DC-9BA4-829294C85A07}" type="presParOf" srcId="{A385B56E-7D03-400A-931F-C20466DBA3F0}" destId="{E769963A-2677-4FB3-AAC0-6DDD0D41A9AE}" srcOrd="3" destOrd="0" presId="urn:microsoft.com/office/officeart/2005/8/layout/venn1"/>
    <dgm:cxn modelId="{115583B0-F620-46A7-BA8E-82C4DD6D024F}" type="presParOf" srcId="{A385B56E-7D03-400A-931F-C20466DBA3F0}" destId="{C7E6D735-0514-4FA2-BF1A-89F5FE518E37}" srcOrd="4" destOrd="0" presId="urn:microsoft.com/office/officeart/2005/8/layout/venn1"/>
    <dgm:cxn modelId="{B68964C3-FE9B-49E5-AE03-B5E673362B57}" type="presParOf" srcId="{A385B56E-7D03-400A-931F-C20466DBA3F0}" destId="{2386C89C-A0B8-4451-8B47-C41B4221CB2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F6B03-B42D-45D8-AE65-1C6AC74AE98F}">
      <dsp:nvSpPr>
        <dsp:cNvPr id="0" name=""/>
        <dsp:cNvSpPr/>
      </dsp:nvSpPr>
      <dsp:spPr>
        <a:xfrm>
          <a:off x="1772110" y="0"/>
          <a:ext cx="1509048" cy="126691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5552A-17A4-4FA1-A8C0-0E6FFA2A411A}">
      <dsp:nvSpPr>
        <dsp:cNvPr id="0" name=""/>
        <dsp:cNvSpPr/>
      </dsp:nvSpPr>
      <dsp:spPr>
        <a:xfrm>
          <a:off x="370851" y="1077520"/>
          <a:ext cx="4311566" cy="713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400" kern="1200" dirty="0"/>
            <a:t>Background</a:t>
          </a:r>
          <a:endParaRPr lang="en-US" sz="2400" kern="1200" dirty="0"/>
        </a:p>
      </dsp:txBody>
      <dsp:txXfrm>
        <a:off x="370851" y="1077520"/>
        <a:ext cx="4311566" cy="713333"/>
      </dsp:txXfrm>
    </dsp:sp>
    <dsp:sp modelId="{8BCEE098-C9C2-4B1D-922F-A3997791087E}">
      <dsp:nvSpPr>
        <dsp:cNvPr id="0" name=""/>
        <dsp:cNvSpPr/>
      </dsp:nvSpPr>
      <dsp:spPr>
        <a:xfrm>
          <a:off x="370851" y="1878262"/>
          <a:ext cx="4311566" cy="1777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Early treatments used against pests and diseases	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Thiram, prochloraz, Gamma HCH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More targeted and less hazardous insecticides introduced late-90’s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Neonic restrictions – 2014 (OSR)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Prochloraz based fungicide withdrawn 2018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Total ban on neonics - 2018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Thiram non-inclusion on Ann I from 2019</a:t>
          </a:r>
          <a:endParaRPr lang="en-US" sz="1600" kern="1200" dirty="0"/>
        </a:p>
      </dsp:txBody>
      <dsp:txXfrm>
        <a:off x="370851" y="1878262"/>
        <a:ext cx="4311566" cy="1777225"/>
      </dsp:txXfrm>
    </dsp:sp>
    <dsp:sp modelId="{F93A5D17-3904-4582-BDCE-5FCF43C50BC4}">
      <dsp:nvSpPr>
        <dsp:cNvPr id="0" name=""/>
        <dsp:cNvSpPr/>
      </dsp:nvSpPr>
      <dsp:spPr>
        <a:xfrm>
          <a:off x="6838201" y="0"/>
          <a:ext cx="1509048" cy="126691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8CABD-BEB3-42A9-953A-D2C8C79A680C}">
      <dsp:nvSpPr>
        <dsp:cNvPr id="0" name=""/>
        <dsp:cNvSpPr/>
      </dsp:nvSpPr>
      <dsp:spPr>
        <a:xfrm>
          <a:off x="5436942" y="1409983"/>
          <a:ext cx="4311566" cy="713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800" kern="1200" dirty="0"/>
            <a:t>The OSR crop is left with few currently approved products as seed treatments to control yield limiting pests and diseases</a:t>
          </a:r>
          <a:endParaRPr lang="en-US" sz="1800" kern="1200" dirty="0"/>
        </a:p>
      </dsp:txBody>
      <dsp:txXfrm>
        <a:off x="5436942" y="1409983"/>
        <a:ext cx="4311566" cy="713333"/>
      </dsp:txXfrm>
    </dsp:sp>
    <dsp:sp modelId="{B6BFBFC1-7D5F-4839-AF66-AD971DA8AEE8}">
      <dsp:nvSpPr>
        <dsp:cNvPr id="0" name=""/>
        <dsp:cNvSpPr/>
      </dsp:nvSpPr>
      <dsp:spPr>
        <a:xfrm>
          <a:off x="5436942" y="2189863"/>
          <a:ext cx="4311566" cy="1777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EE73E4-81BA-4DA3-B944-DA7ED7431BE7}">
      <dsp:nvSpPr>
        <dsp:cNvPr id="0" name=""/>
        <dsp:cNvSpPr/>
      </dsp:nvSpPr>
      <dsp:spPr>
        <a:xfrm>
          <a:off x="18341" y="0"/>
          <a:ext cx="810523" cy="6377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48D23E-ED90-4160-87C4-EBE9DE982CFE}">
      <dsp:nvSpPr>
        <dsp:cNvPr id="0" name=""/>
        <dsp:cNvSpPr/>
      </dsp:nvSpPr>
      <dsp:spPr>
        <a:xfrm>
          <a:off x="18341" y="784826"/>
          <a:ext cx="2315782" cy="2086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400" kern="1200"/>
            <a:t>Reduction in the area of the crop grown since 2014</a:t>
          </a:r>
          <a:endParaRPr lang="en-US" sz="2400" kern="1200"/>
        </a:p>
      </dsp:txBody>
      <dsp:txXfrm>
        <a:off x="18341" y="784826"/>
        <a:ext cx="2315782" cy="2086738"/>
      </dsp:txXfrm>
    </dsp:sp>
    <dsp:sp modelId="{48333FC4-8D6F-432F-83AA-DAB4803F8DA0}">
      <dsp:nvSpPr>
        <dsp:cNvPr id="0" name=""/>
        <dsp:cNvSpPr/>
      </dsp:nvSpPr>
      <dsp:spPr>
        <a:xfrm>
          <a:off x="0" y="2081850"/>
          <a:ext cx="2315782" cy="1411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Driven mainly by flea beetle severe risk areas</a:t>
          </a:r>
          <a:endParaRPr lang="en-US" sz="1800" kern="1200" dirty="0"/>
        </a:p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But also by concerns over loss of key herbicides to control blackgrass</a:t>
          </a:r>
          <a:endParaRPr lang="en-US" sz="1800" kern="1200" dirty="0"/>
        </a:p>
      </dsp:txBody>
      <dsp:txXfrm>
        <a:off x="0" y="2081850"/>
        <a:ext cx="2315782" cy="1411364"/>
      </dsp:txXfrm>
    </dsp:sp>
    <dsp:sp modelId="{7CF3551D-0A29-448D-8C72-10ACA3A072DC}">
      <dsp:nvSpPr>
        <dsp:cNvPr id="0" name=""/>
        <dsp:cNvSpPr/>
      </dsp:nvSpPr>
      <dsp:spPr>
        <a:xfrm>
          <a:off x="2739386" y="0"/>
          <a:ext cx="810523" cy="6377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4000" b="-14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342D67-738C-4D6C-949D-3D07257454CC}">
      <dsp:nvSpPr>
        <dsp:cNvPr id="0" name=""/>
        <dsp:cNvSpPr/>
      </dsp:nvSpPr>
      <dsp:spPr>
        <a:xfrm>
          <a:off x="2739386" y="784826"/>
          <a:ext cx="2315782" cy="2086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400" kern="1200"/>
            <a:t>Growers ‘tempted’ to use own saved seed and drill at higher seed rates</a:t>
          </a:r>
          <a:endParaRPr lang="en-US" sz="2400" kern="1200"/>
        </a:p>
      </dsp:txBody>
      <dsp:txXfrm>
        <a:off x="2739386" y="784826"/>
        <a:ext cx="2315782" cy="2086738"/>
      </dsp:txXfrm>
    </dsp:sp>
    <dsp:sp modelId="{3DB1D4A3-79C6-422E-BC55-50CA7258F619}">
      <dsp:nvSpPr>
        <dsp:cNvPr id="0" name=""/>
        <dsp:cNvSpPr/>
      </dsp:nvSpPr>
      <dsp:spPr>
        <a:xfrm>
          <a:off x="2739386" y="2939973"/>
          <a:ext cx="2315782" cy="1411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B252E-E27A-4565-9CE4-FF7DD7729F36}">
      <dsp:nvSpPr>
        <dsp:cNvPr id="0" name=""/>
        <dsp:cNvSpPr/>
      </dsp:nvSpPr>
      <dsp:spPr>
        <a:xfrm>
          <a:off x="5460430" y="0"/>
          <a:ext cx="810523" cy="6377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C088B2-CF28-4553-8338-6CD39FC69687}">
      <dsp:nvSpPr>
        <dsp:cNvPr id="0" name=""/>
        <dsp:cNvSpPr/>
      </dsp:nvSpPr>
      <dsp:spPr>
        <a:xfrm>
          <a:off x="5460430" y="784826"/>
          <a:ext cx="2315782" cy="2086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400" kern="1200"/>
            <a:t>Reduced focus from active discoverers and developers in OSR (seen as minor and in EU difficult to get approval)</a:t>
          </a:r>
          <a:endParaRPr lang="en-US" sz="2400" kern="1200"/>
        </a:p>
      </dsp:txBody>
      <dsp:txXfrm>
        <a:off x="5460430" y="784826"/>
        <a:ext cx="2315782" cy="2086738"/>
      </dsp:txXfrm>
    </dsp:sp>
    <dsp:sp modelId="{46C0146B-64B4-4F9A-9D2B-11DFB8656B76}">
      <dsp:nvSpPr>
        <dsp:cNvPr id="0" name=""/>
        <dsp:cNvSpPr/>
      </dsp:nvSpPr>
      <dsp:spPr>
        <a:xfrm>
          <a:off x="5460430" y="2939973"/>
          <a:ext cx="2315782" cy="1411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9C4C4-1B92-4E02-A5DD-0502D21AFBB4}">
      <dsp:nvSpPr>
        <dsp:cNvPr id="0" name=""/>
        <dsp:cNvSpPr/>
      </dsp:nvSpPr>
      <dsp:spPr>
        <a:xfrm>
          <a:off x="8181475" y="0"/>
          <a:ext cx="810523" cy="6377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14000" b="-14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FDF3C9-BA98-4523-B3EF-258A041696DF}">
      <dsp:nvSpPr>
        <dsp:cNvPr id="0" name=""/>
        <dsp:cNvSpPr/>
      </dsp:nvSpPr>
      <dsp:spPr>
        <a:xfrm>
          <a:off x="8181475" y="784826"/>
          <a:ext cx="2315782" cy="20867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400" kern="1200"/>
            <a:t>Reduced value to the seed channel from lost margin</a:t>
          </a:r>
          <a:endParaRPr lang="en-US" sz="2400" kern="1200"/>
        </a:p>
      </dsp:txBody>
      <dsp:txXfrm>
        <a:off x="8181475" y="784826"/>
        <a:ext cx="2315782" cy="2086738"/>
      </dsp:txXfrm>
    </dsp:sp>
    <dsp:sp modelId="{7E07120E-8E28-42B0-93EC-241646B58177}">
      <dsp:nvSpPr>
        <dsp:cNvPr id="0" name=""/>
        <dsp:cNvSpPr/>
      </dsp:nvSpPr>
      <dsp:spPr>
        <a:xfrm>
          <a:off x="8181475" y="2939973"/>
          <a:ext cx="2315782" cy="1411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A32A7-8108-4857-A3C9-005BBAD58724}">
      <dsp:nvSpPr>
        <dsp:cNvPr id="0" name=""/>
        <dsp:cNvSpPr/>
      </dsp:nvSpPr>
      <dsp:spPr>
        <a:xfrm>
          <a:off x="366267" y="0"/>
          <a:ext cx="1510523" cy="14555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2A0DD-9F93-4AE1-9261-FA03E057F94D}">
      <dsp:nvSpPr>
        <dsp:cNvPr id="0" name=""/>
        <dsp:cNvSpPr/>
      </dsp:nvSpPr>
      <dsp:spPr>
        <a:xfrm>
          <a:off x="366267" y="1622889"/>
          <a:ext cx="4315781" cy="62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200" kern="1200" dirty="0"/>
            <a:t>More focus on products approved as ‘fertilizers’ or plant stimulants</a:t>
          </a:r>
          <a:endParaRPr lang="en-US" sz="2200" kern="1200" dirty="0"/>
        </a:p>
      </dsp:txBody>
      <dsp:txXfrm>
        <a:off x="366267" y="1622889"/>
        <a:ext cx="4315781" cy="623825"/>
      </dsp:txXfrm>
    </dsp:sp>
    <dsp:sp modelId="{3D9739E9-0AF0-4DA6-89ED-E04E30FF8669}">
      <dsp:nvSpPr>
        <dsp:cNvPr id="0" name=""/>
        <dsp:cNvSpPr/>
      </dsp:nvSpPr>
      <dsp:spPr>
        <a:xfrm>
          <a:off x="366267" y="2324527"/>
          <a:ext cx="4315781" cy="1712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 err="1"/>
            <a:t>Phosphites</a:t>
          </a:r>
          <a:r>
            <a:rPr lang="en-GB" sz="2000" kern="1200" dirty="0"/>
            <a:t> (e.g. Take-off)</a:t>
          </a:r>
          <a:endParaRPr lang="en-US" sz="20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Micro nutrients (e.g. Radiate)</a:t>
          </a:r>
          <a:endParaRPr lang="en-US" sz="2000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Growth stimulants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Microbes (Integral Pro)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Plant extracts (Sylas)</a:t>
          </a:r>
          <a:endParaRPr lang="en-US" sz="2000" kern="1200" dirty="0"/>
        </a:p>
      </dsp:txBody>
      <dsp:txXfrm>
        <a:off x="366267" y="2324527"/>
        <a:ext cx="4315781" cy="1712900"/>
      </dsp:txXfrm>
    </dsp:sp>
    <dsp:sp modelId="{B76607A7-A9AA-4E90-A3EB-D3F4F66E82D0}">
      <dsp:nvSpPr>
        <dsp:cNvPr id="0" name=""/>
        <dsp:cNvSpPr/>
      </dsp:nvSpPr>
      <dsp:spPr>
        <a:xfrm>
          <a:off x="5437310" y="0"/>
          <a:ext cx="1510523" cy="14555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B5430D-4679-49D0-AAE3-E1BE57FC3726}">
      <dsp:nvSpPr>
        <dsp:cNvPr id="0" name=""/>
        <dsp:cNvSpPr/>
      </dsp:nvSpPr>
      <dsp:spPr>
        <a:xfrm>
          <a:off x="5437310" y="1622889"/>
          <a:ext cx="4315781" cy="623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2200" kern="1200"/>
            <a:t>All claim benefits of germination, early vigour and establishment</a:t>
          </a:r>
          <a:endParaRPr lang="en-US" sz="2200" kern="1200"/>
        </a:p>
      </dsp:txBody>
      <dsp:txXfrm>
        <a:off x="5437310" y="1622889"/>
        <a:ext cx="4315781" cy="623825"/>
      </dsp:txXfrm>
    </dsp:sp>
    <dsp:sp modelId="{EB9D9E1E-ACBC-4C2D-8776-20E68364179C}">
      <dsp:nvSpPr>
        <dsp:cNvPr id="0" name=""/>
        <dsp:cNvSpPr/>
      </dsp:nvSpPr>
      <dsp:spPr>
        <a:xfrm>
          <a:off x="5437310" y="2324527"/>
          <a:ext cx="4315781" cy="1712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E90B8-E22A-4963-BB7E-93AB97B7FB2B}">
      <dsp:nvSpPr>
        <dsp:cNvPr id="0" name=""/>
        <dsp:cNvSpPr/>
      </dsp:nvSpPr>
      <dsp:spPr>
        <a:xfrm>
          <a:off x="3145" y="55480"/>
          <a:ext cx="3067087" cy="8198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Scenic Gold</a:t>
          </a:r>
          <a:endParaRPr lang="en-US" sz="2000" kern="1200" dirty="0"/>
        </a:p>
      </dsp:txBody>
      <dsp:txXfrm>
        <a:off x="3145" y="55480"/>
        <a:ext cx="3067087" cy="819878"/>
      </dsp:txXfrm>
    </dsp:sp>
    <dsp:sp modelId="{D5AFDB09-37A3-4495-8D4E-66F44A451043}">
      <dsp:nvSpPr>
        <dsp:cNvPr id="0" name=""/>
        <dsp:cNvSpPr/>
      </dsp:nvSpPr>
      <dsp:spPr>
        <a:xfrm>
          <a:off x="3145" y="875359"/>
          <a:ext cx="3067087" cy="18885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Fungicide - fluopicolide + </a:t>
          </a:r>
          <a:r>
            <a:rPr lang="en-GB" sz="1600" kern="1200" dirty="0" err="1"/>
            <a:t>fluoxastrobin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Claim – </a:t>
          </a:r>
          <a:r>
            <a:rPr lang="en-GB" sz="1600" i="1" kern="1200" dirty="0" err="1"/>
            <a:t>Phoma</a:t>
          </a:r>
          <a:r>
            <a:rPr lang="en-GB" sz="1600" kern="1200" dirty="0"/>
            <a:t>, </a:t>
          </a:r>
          <a:r>
            <a:rPr lang="en-GB" sz="1600" i="1" kern="1200" dirty="0"/>
            <a:t>Alternaria</a:t>
          </a:r>
          <a:r>
            <a:rPr lang="en-GB" sz="1600" kern="1200" dirty="0"/>
            <a:t>, downy mildew, damping off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Approval – anticipated UK 2020 (already granted in </a:t>
          </a:r>
          <a:r>
            <a:rPr lang="en-GB" sz="1600" kern="1200" dirty="0" err="1"/>
            <a:t>Cz</a:t>
          </a:r>
          <a:r>
            <a:rPr lang="en-GB" sz="1600" kern="1200" dirty="0"/>
            <a:t> &amp; </a:t>
          </a:r>
          <a:r>
            <a:rPr lang="en-GB" sz="1600" kern="1200" dirty="0" err="1"/>
            <a:t>Lith</a:t>
          </a:r>
          <a:r>
            <a:rPr lang="en-GB" sz="1600" kern="1200" dirty="0"/>
            <a:t>)</a:t>
          </a:r>
          <a:endParaRPr lang="en-US" sz="1600" kern="1200" dirty="0"/>
        </a:p>
      </dsp:txBody>
      <dsp:txXfrm>
        <a:off x="3145" y="875359"/>
        <a:ext cx="3067087" cy="1888560"/>
      </dsp:txXfrm>
    </dsp:sp>
    <dsp:sp modelId="{4E8A478B-BD73-43DF-A772-1FB45A7D0275}">
      <dsp:nvSpPr>
        <dsp:cNvPr id="0" name=""/>
        <dsp:cNvSpPr/>
      </dsp:nvSpPr>
      <dsp:spPr>
        <a:xfrm>
          <a:off x="3499624" y="55480"/>
          <a:ext cx="3067087" cy="8198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 err="1">
              <a:solidFill>
                <a:schemeClr val="tx1"/>
              </a:solidFill>
            </a:rPr>
            <a:t>Lumiposa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3499624" y="55480"/>
        <a:ext cx="3067087" cy="819878"/>
      </dsp:txXfrm>
    </dsp:sp>
    <dsp:sp modelId="{8FEA55E0-0FAC-4285-99DC-C162905C0E3B}">
      <dsp:nvSpPr>
        <dsp:cNvPr id="0" name=""/>
        <dsp:cNvSpPr/>
      </dsp:nvSpPr>
      <dsp:spPr>
        <a:xfrm>
          <a:off x="3499624" y="875359"/>
          <a:ext cx="3067087" cy="188856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Insecticide - cyantraniliprole</a:t>
          </a:r>
          <a:endParaRPr lang="en-US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Claim – CS flea beetle, cabbage root-fly, turnip sawfly. </a:t>
          </a:r>
          <a:r>
            <a:rPr lang="en-GB" sz="1600" i="1" kern="1200" dirty="0"/>
            <a:t>Crucially </a:t>
          </a:r>
          <a:r>
            <a:rPr lang="en-GB" sz="1600" i="1" u="sng" kern="1200" dirty="0"/>
            <a:t>not</a:t>
          </a:r>
          <a:r>
            <a:rPr lang="en-GB" sz="1600" i="1" kern="1200" dirty="0"/>
            <a:t> aphids</a:t>
          </a:r>
          <a:endParaRPr lang="en-US" sz="1600" i="1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/>
            <a:t>Approval – anticipated UK 2020/1 (already granted in Pol, Ger, Hu)</a:t>
          </a:r>
          <a:endParaRPr lang="en-US" sz="1600" kern="1200"/>
        </a:p>
      </dsp:txBody>
      <dsp:txXfrm>
        <a:off x="3499624" y="875359"/>
        <a:ext cx="3067087" cy="1888560"/>
      </dsp:txXfrm>
    </dsp:sp>
    <dsp:sp modelId="{B1387B40-4402-49F9-BE64-3514A282FE18}">
      <dsp:nvSpPr>
        <dsp:cNvPr id="0" name=""/>
        <dsp:cNvSpPr/>
      </dsp:nvSpPr>
      <dsp:spPr>
        <a:xfrm>
          <a:off x="6996104" y="55480"/>
          <a:ext cx="3067087" cy="8198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Into the 2020’s other new MoA’s and active families are under investigation.</a:t>
          </a:r>
          <a:endParaRPr lang="en-US" sz="1600" kern="1200"/>
        </a:p>
      </dsp:txBody>
      <dsp:txXfrm>
        <a:off x="6996104" y="55480"/>
        <a:ext cx="3067087" cy="819878"/>
      </dsp:txXfrm>
    </dsp:sp>
    <dsp:sp modelId="{AB2D6511-1154-46D3-B3FC-3D1BACC9CE7C}">
      <dsp:nvSpPr>
        <dsp:cNvPr id="0" name=""/>
        <dsp:cNvSpPr/>
      </dsp:nvSpPr>
      <dsp:spPr>
        <a:xfrm>
          <a:off x="6996104" y="875359"/>
          <a:ext cx="3067087" cy="188856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/>
            <a:t>SDHI’s, novel insecticides, novel fungicides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Registrability, particularly insecticides on bee-attractive crops is unclear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OSR crop is unlikely to be a driver crop for new actives </a:t>
          </a:r>
        </a:p>
      </dsp:txBody>
      <dsp:txXfrm>
        <a:off x="6996104" y="875359"/>
        <a:ext cx="3067087" cy="18885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1E7F45-B290-4DB6-92DB-779187A4DD4F}">
      <dsp:nvSpPr>
        <dsp:cNvPr id="0" name=""/>
        <dsp:cNvSpPr/>
      </dsp:nvSpPr>
      <dsp:spPr>
        <a:xfrm>
          <a:off x="1963800" y="415480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C3798-83AB-4B48-9C6E-76A9828FD056}">
      <dsp:nvSpPr>
        <dsp:cNvPr id="0" name=""/>
        <dsp:cNvSpPr/>
      </dsp:nvSpPr>
      <dsp:spPr>
        <a:xfrm>
          <a:off x="559800" y="207885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3600" kern="1200"/>
            <a:t>Legislation</a:t>
          </a:r>
          <a:endParaRPr lang="en-US" sz="3600" kern="1200"/>
        </a:p>
      </dsp:txBody>
      <dsp:txXfrm>
        <a:off x="559800" y="2078856"/>
        <a:ext cx="4320000" cy="648000"/>
      </dsp:txXfrm>
    </dsp:sp>
    <dsp:sp modelId="{D51EB57C-D35D-486C-BC8E-794AA1D6E069}">
      <dsp:nvSpPr>
        <dsp:cNvPr id="0" name=""/>
        <dsp:cNvSpPr/>
      </dsp:nvSpPr>
      <dsp:spPr>
        <a:xfrm>
          <a:off x="559800" y="2797264"/>
          <a:ext cx="4320000" cy="11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Further restrictions on existing actives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Tighter regulatory rules for new actives</a:t>
          </a:r>
          <a:endParaRPr lang="en-US" sz="170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ECHA proposal on primary microplastic reductions – impact on use of polymers in PPP</a:t>
          </a:r>
          <a:endParaRPr lang="en-US" sz="1700" kern="1200" dirty="0"/>
        </a:p>
      </dsp:txBody>
      <dsp:txXfrm>
        <a:off x="559800" y="2797264"/>
        <a:ext cx="4320000" cy="1138593"/>
      </dsp:txXfrm>
    </dsp:sp>
    <dsp:sp modelId="{A7397C96-8EF6-4088-A8AB-9DD070D904A2}">
      <dsp:nvSpPr>
        <dsp:cNvPr id="0" name=""/>
        <dsp:cNvSpPr/>
      </dsp:nvSpPr>
      <dsp:spPr>
        <a:xfrm>
          <a:off x="7039800" y="415480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EA4759-C9AF-4B8E-B20B-B9599A804869}">
      <dsp:nvSpPr>
        <dsp:cNvPr id="0" name=""/>
        <dsp:cNvSpPr/>
      </dsp:nvSpPr>
      <dsp:spPr>
        <a:xfrm>
          <a:off x="5635800" y="207885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3600" kern="1200"/>
            <a:t>Macro environment</a:t>
          </a:r>
          <a:endParaRPr lang="en-US" sz="3600" kern="1200"/>
        </a:p>
      </dsp:txBody>
      <dsp:txXfrm>
        <a:off x="5635800" y="2078856"/>
        <a:ext cx="4320000" cy="648000"/>
      </dsp:txXfrm>
    </dsp:sp>
    <dsp:sp modelId="{C7B9E983-D37C-4FC1-995B-3640685537A5}">
      <dsp:nvSpPr>
        <dsp:cNvPr id="0" name=""/>
        <dsp:cNvSpPr/>
      </dsp:nvSpPr>
      <dsp:spPr>
        <a:xfrm>
          <a:off x="5635800" y="2797264"/>
          <a:ext cx="4320000" cy="1138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Climate change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Global demand for plant-based oils/food</a:t>
          </a:r>
          <a:endParaRPr lang="en-US" sz="1700" kern="1200" dirty="0"/>
        </a:p>
      </dsp:txBody>
      <dsp:txXfrm>
        <a:off x="5635800" y="2797264"/>
        <a:ext cx="4320000" cy="11385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198E86-6315-48C7-84CB-62BBBAB17526}">
      <dsp:nvSpPr>
        <dsp:cNvPr id="0" name=""/>
        <dsp:cNvSpPr/>
      </dsp:nvSpPr>
      <dsp:spPr>
        <a:xfrm>
          <a:off x="2361084" y="52917"/>
          <a:ext cx="2540021" cy="254002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In-seed technology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Genetics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Traits</a:t>
          </a:r>
        </a:p>
      </dsp:txBody>
      <dsp:txXfrm>
        <a:off x="2699754" y="497420"/>
        <a:ext cx="1862682" cy="1143009"/>
      </dsp:txXfrm>
    </dsp:sp>
    <dsp:sp modelId="{CDEB1F57-D09B-4955-9910-A350784EA14A}">
      <dsp:nvSpPr>
        <dsp:cNvPr id="0" name=""/>
        <dsp:cNvSpPr/>
      </dsp:nvSpPr>
      <dsp:spPr>
        <a:xfrm>
          <a:off x="3277609" y="1640430"/>
          <a:ext cx="2540021" cy="254002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On-seed technology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Chemical PPP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Biological control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Bio-stimulants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Colours, polymers</a:t>
          </a:r>
        </a:p>
      </dsp:txBody>
      <dsp:txXfrm>
        <a:off x="4054432" y="2296602"/>
        <a:ext cx="1524012" cy="1397011"/>
      </dsp:txXfrm>
    </dsp:sp>
    <dsp:sp modelId="{C7E6D735-0514-4FA2-BF1A-89F5FE518E37}">
      <dsp:nvSpPr>
        <dsp:cNvPr id="0" name=""/>
        <dsp:cNvSpPr/>
      </dsp:nvSpPr>
      <dsp:spPr>
        <a:xfrm>
          <a:off x="1444560" y="1640430"/>
          <a:ext cx="2540021" cy="254002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Processing and enhancing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Physical control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 dirty="0"/>
            <a:t>Pelleting</a:t>
          </a:r>
        </a:p>
      </dsp:txBody>
      <dsp:txXfrm>
        <a:off x="1683745" y="2296602"/>
        <a:ext cx="1524012" cy="1397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CBA60-45CE-43B2-84FC-DE7AFA289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1EBA00-2B8E-4F0C-9A4C-02A0F63FF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9B307-80CD-4049-9480-0858B137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533F1-4C1C-4256-A02E-B7C0F2ECD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7A86-FC63-472F-BE42-C1F5AF0C0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11ED-9AE7-46A6-BEB3-578D4D83A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392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AB2CC-CA1C-4CC1-AB02-495515539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BFBAF-8D31-4675-8193-540D3240B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3A7EA-89DF-498D-9077-5D0E3E59A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E867A-3C98-45D0-847E-1F36B96F7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C130E-8786-407A-BDDA-192C2EF2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52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9DD9BD-52A5-4CE4-B7E3-8E8340BB0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CA75B-6C7F-4FEE-8C42-889763F6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FE8C0-C316-4130-BE86-5796B23EA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11EB0-F91E-4411-B22C-B7C8FCFC2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474CF-6A7D-4D11-B602-30BB6C417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61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F5123-E7ED-4B39-A178-BB17485A7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FF21B-FD19-4AAA-90B6-0CF3843D4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29CEC-6A96-4D00-8158-31E812FFA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852B3-E5A1-4610-A75F-E71F8075D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034C5-899D-4F1C-8E5D-7263197FC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926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86429-FF33-43B6-AF51-831CFCEE3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6CCF5-067A-4518-8FB6-2B1DD0156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80AC4-7C5F-425D-B318-48D64FE18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6607C-5B87-43B8-A8B6-5A6456387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49B12-5950-478D-90F6-54E490351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89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6A513-705B-4C74-98C9-AE0023DBD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EEDA5-4D15-4010-B773-9C04ECA43D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B8963-A2BB-4AB4-9D71-A84BF8B6D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5185A8-B4EF-4F43-8302-439577C6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3209D-5767-430B-8B61-5D71A17D6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A85890-9AD7-47A9-96FD-84DB74061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419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17A6F-E3B4-4671-82CB-2C49B99D3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10801-BE00-489B-921B-F0D902E25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38D8E3-B580-4C6B-BA4C-C3E822AF5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370CC-ED32-4FC5-B217-C80B0B61E5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019149-BB09-4A7A-9E0B-415C4AE369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BBB0AE-8BC7-48A4-93F6-3200CB39E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9F7B79-6A5E-4D97-A740-CC7503C1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034493-B15E-4FDA-B593-387DCDF4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67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7BDFB-34D1-415C-93F2-947A8D603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2BA768-A2A9-42BB-89D0-158550C1C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F41D0-6F80-402F-BF72-78162B09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CFB8A-843D-4F91-B63F-7B6D4361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93844-43D1-4F6F-BBE6-9999AE7AB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D043AE-3D06-4F7F-B85D-8BCB4A16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80DE5-DD3A-4949-B5BC-DD3D8528F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62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5DA7D-EEF6-4880-9C7D-CD685912C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C9B79-07A8-412F-B994-D8117885C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0154C-2FD4-4A95-87E0-EB76C2B8F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3CF22-9899-44E8-8B70-1CD1AAE4E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81EFF-BD63-4A24-8303-E8C39B68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672E1-7C08-4CF6-8C86-6543A29D5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12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CDB00-2198-468F-8D6E-C97A002DC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1E0856-927D-4B33-A7DE-B9EC64FB5C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446CD-6301-4111-8A21-CBE158C24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44177C-B363-4401-8BC0-556839442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3F97D1-A5CE-4B5E-80E3-447668C21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65989-67F0-42DC-94FD-012A3E0CB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84A0-89E5-4059-BD34-01CBB9C69F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74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85A4C4-0B0E-48D4-A555-AD041128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95ABD-71BE-4B4C-9CE1-F3D0FED7E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F32CD-0E61-47EA-B0CF-940F3A16A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02ED9-8860-4CB1-BD72-8803DDC92444}" type="datetimeFigureOut">
              <a:rPr lang="en-GB" smtClean="0"/>
              <a:t>07/11/2019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01A0C-BB17-4A1D-BDA8-C5127026A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848EE-BD85-4FF8-9026-635B22501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911ED-9AE7-46A6-BEB3-578D4D83A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22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AC5968-EB62-4A1E-84A9-E0E1F4749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 fontScale="90000"/>
          </a:bodyPr>
          <a:lstStyle/>
          <a:p>
            <a:pPr algn="r"/>
            <a:r>
              <a:rPr lang="en-GB" dirty="0"/>
              <a:t>New seed applied strategies to enhance establishment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D7B52-7214-4341-92B0-F405A2E26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Stephen Beal	</a:t>
            </a:r>
          </a:p>
          <a:p>
            <a:pPr algn="l"/>
            <a:r>
              <a:rPr lang="en-GB" dirty="0"/>
              <a:t>Blue Shed Consulting Ltd</a:t>
            </a:r>
          </a:p>
          <a:p>
            <a:pPr algn="l"/>
            <a:r>
              <a:rPr lang="en-GB" dirty="0"/>
              <a:t>November 2019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733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432F8-E2BB-48F5-87BD-6E5815EFD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Growing challenges/opportunities to new technology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403A34-0E28-4A55-94C5-D66A8DC578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7307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6282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40735-8F37-4DD7-9EED-7B5673BF9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30" y="337255"/>
            <a:ext cx="9631017" cy="907784"/>
          </a:xfrm>
        </p:spPr>
        <p:txBody>
          <a:bodyPr>
            <a:normAutofit fontScale="90000"/>
          </a:bodyPr>
          <a:lstStyle/>
          <a:p>
            <a:r>
              <a:rPr lang="en-GB" dirty="0"/>
              <a:t>Meeting the future establishment needs of the OSR crop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80AAF5F-6FBF-498B-AC9C-1EA5057F55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528813"/>
              </p:ext>
            </p:extLst>
          </p:nvPr>
        </p:nvGraphicFramePr>
        <p:xfrm>
          <a:off x="410944" y="1364717"/>
          <a:ext cx="7262191" cy="4233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377981-3844-40CF-A038-0C5F84C85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©Blue Shed Consulting 2018.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3C9AFD-F144-40ED-BA6D-AA260915B32F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754938" y="1612900"/>
            <a:ext cx="4437062" cy="5403850"/>
          </a:xfrm>
        </p:spPr>
        <p:txBody>
          <a:bodyPr>
            <a:normAutofit/>
          </a:bodyPr>
          <a:lstStyle/>
          <a:p>
            <a:r>
              <a:rPr lang="en-GB" sz="2400" dirty="0"/>
              <a:t>Maximising the potential of seed to the grower and end-user will require closer linkages between the 3 channels in the seed production process.</a:t>
            </a:r>
          </a:p>
          <a:p>
            <a:r>
              <a:rPr lang="en-GB" sz="2400" dirty="0"/>
              <a:t>Losing the ability to control a disease with one method may create an opportunity with another.</a:t>
            </a:r>
          </a:p>
          <a:p>
            <a:r>
              <a:rPr lang="en-GB" sz="2400" dirty="0"/>
              <a:t>The end result is a product that meets the growers and end-users needs.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C2D5C2-0911-4FD2-952B-919F96D5674A}"/>
              </a:ext>
            </a:extLst>
          </p:cNvPr>
          <p:cNvSpPr txBox="1"/>
          <p:nvPr/>
        </p:nvSpPr>
        <p:spPr>
          <a:xfrm>
            <a:off x="838200" y="5764478"/>
            <a:ext cx="6195646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The technology developed to provide control of key pests and diseases may become interchangeable</a:t>
            </a:r>
          </a:p>
        </p:txBody>
      </p:sp>
    </p:spTree>
    <p:extLst>
      <p:ext uri="{BB962C8B-B14F-4D97-AF65-F5344CB8AC3E}">
        <p14:creationId xmlns:p14="http://schemas.microsoft.com/office/powerpoint/2010/main" val="3225068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EA44E4-FE2D-4FE8-9EB1-E321BF6DF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Closing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3466F-6B14-456D-B085-D7BA9EF5F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200" dirty="0">
                <a:solidFill>
                  <a:srgbClr val="000000"/>
                </a:solidFill>
              </a:rPr>
              <a:t>The continued availability of ‘1107’ approved products within the EU in OSR will remain challenging</a:t>
            </a:r>
          </a:p>
          <a:p>
            <a:r>
              <a:rPr lang="en-GB" sz="2200" dirty="0">
                <a:solidFill>
                  <a:srgbClr val="000000"/>
                </a:solidFill>
              </a:rPr>
              <a:t>Will UK continue to follow EU approval process post Brexit?</a:t>
            </a:r>
          </a:p>
          <a:p>
            <a:r>
              <a:rPr lang="en-GB" sz="2200" dirty="0">
                <a:solidFill>
                  <a:srgbClr val="000000"/>
                </a:solidFill>
              </a:rPr>
              <a:t>The use of micro-nutrient, biological and plant based stimulants is likely to increase</a:t>
            </a:r>
          </a:p>
          <a:p>
            <a:r>
              <a:rPr lang="en-GB" sz="2200" dirty="0">
                <a:solidFill>
                  <a:srgbClr val="000000"/>
                </a:solidFill>
              </a:rPr>
              <a:t>The development of microbial control agents is a rapidly growing area but challenges of consistency, control mechanism and scalability need to be addressed</a:t>
            </a:r>
          </a:p>
          <a:p>
            <a:pPr marL="0" indent="0" algn="ctr">
              <a:buNone/>
            </a:pPr>
            <a:r>
              <a:rPr lang="en-GB" sz="2200" i="1" dirty="0">
                <a:solidFill>
                  <a:srgbClr val="000000"/>
                </a:solidFill>
              </a:rPr>
              <a:t>To develop solutions to enable valuable seed to reach its’ potential requires industry-wide collaboration</a:t>
            </a:r>
          </a:p>
        </p:txBody>
      </p:sp>
    </p:spTree>
    <p:extLst>
      <p:ext uri="{BB962C8B-B14F-4D97-AF65-F5344CB8AC3E}">
        <p14:creationId xmlns:p14="http://schemas.microsoft.com/office/powerpoint/2010/main" val="313939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BA99F1-A36D-4056-98C7-A13B4B5EB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71613-05B9-40DA-BEAC-DAF6A806C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323557"/>
            <a:ext cx="5306084" cy="6330461"/>
          </a:xfrm>
        </p:spPr>
        <p:txBody>
          <a:bodyPr anchor="ctr">
            <a:normAutofit/>
          </a:bodyPr>
          <a:lstStyle/>
          <a:p>
            <a:r>
              <a:rPr lang="en-GB" sz="1600" dirty="0">
                <a:solidFill>
                  <a:srgbClr val="000000"/>
                </a:solidFill>
              </a:rPr>
              <a:t>Stephen Beal spent over 25 years working in the Agrochemical industry before setting up his own independent consulting company in 2017 called Blue Shed Consulting Ltd. As a consultant, his knowledge and expertise in business development and adding value for the seed channel has enabled him to help 3 top 6 global seed treatment companies with strategic initiatives and many smaller companies looking to advance their technology into seed in a range of crops and geographies.</a:t>
            </a:r>
          </a:p>
          <a:p>
            <a:pPr marL="0" indent="0">
              <a:buNone/>
            </a:pPr>
            <a:endParaRPr lang="en-GB" sz="1600" dirty="0">
              <a:solidFill>
                <a:srgbClr val="000000"/>
              </a:solidFill>
            </a:endParaRPr>
          </a:p>
          <a:p>
            <a:r>
              <a:rPr lang="en-GB" sz="1600" b="1" dirty="0">
                <a:solidFill>
                  <a:srgbClr val="000000"/>
                </a:solidFill>
              </a:rPr>
              <a:t>Industry experience</a:t>
            </a:r>
            <a:endParaRPr lang="en-GB" sz="1600" dirty="0">
              <a:solidFill>
                <a:srgbClr val="000000"/>
              </a:solidFill>
            </a:endParaRPr>
          </a:p>
          <a:p>
            <a:r>
              <a:rPr lang="en-GB" sz="1600" dirty="0">
                <a:solidFill>
                  <a:srgbClr val="000000"/>
                </a:solidFill>
              </a:rPr>
              <a:t>Global Marketing Lead Crop Establishment and Seed Treatment – Arysta</a:t>
            </a:r>
          </a:p>
          <a:p>
            <a:r>
              <a:rPr lang="en-GB" sz="1600" dirty="0">
                <a:solidFill>
                  <a:srgbClr val="000000"/>
                </a:solidFill>
              </a:rPr>
              <a:t>European Commercial Lead Seed Treatment – Arysta/Chemtura</a:t>
            </a:r>
          </a:p>
          <a:p>
            <a:r>
              <a:rPr lang="en-GB" sz="1600" dirty="0">
                <a:solidFill>
                  <a:srgbClr val="000000"/>
                </a:solidFill>
              </a:rPr>
              <a:t>NW Europe Portfolio Manager Seed Treatment and Diverse Field Crops – Syngenta</a:t>
            </a:r>
          </a:p>
          <a:p>
            <a:r>
              <a:rPr lang="en-GB" sz="1600" dirty="0">
                <a:solidFill>
                  <a:srgbClr val="000000"/>
                </a:solidFill>
              </a:rPr>
              <a:t>Global, Regional and UK Product Manager Seed Treatment – Monsanto (UK and US)</a:t>
            </a:r>
          </a:p>
          <a:p>
            <a:r>
              <a:rPr lang="en-GB" sz="1600" dirty="0">
                <a:solidFill>
                  <a:srgbClr val="000000"/>
                </a:solidFill>
              </a:rPr>
              <a:t>UK Business Lead Seed Treatments – BASF</a:t>
            </a:r>
          </a:p>
          <a:p>
            <a:r>
              <a:rPr lang="en-GB" sz="1600" dirty="0">
                <a:solidFill>
                  <a:srgbClr val="000000"/>
                </a:solidFill>
              </a:rPr>
              <a:t>Various technical, commercial, sales and marketing roles in the UK for Rhone-Poulenc, Aventis and Bayer</a:t>
            </a:r>
          </a:p>
        </p:txBody>
      </p:sp>
    </p:spTree>
    <p:extLst>
      <p:ext uri="{BB962C8B-B14F-4D97-AF65-F5344CB8AC3E}">
        <p14:creationId xmlns:p14="http://schemas.microsoft.com/office/powerpoint/2010/main" val="319765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large green field&#10;&#10;Description automatically generated">
            <a:extLst>
              <a:ext uri="{FF2B5EF4-FFF2-40B4-BE49-F238E27FC236}">
                <a16:creationId xmlns:a16="http://schemas.microsoft.com/office/drawing/2014/main" id="{8EE65A5E-A210-4EE0-AC7B-D3F4223751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32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EF482A-D3E6-4B74-BA35-F3BAD5E0B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n-GB" sz="3300" b="1" dirty="0"/>
              <a:t>Establishment is key to a successful OSR crop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D8CF377E-3AFB-4D9D-9E89-9F80B3830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16" y="3417573"/>
            <a:ext cx="4593021" cy="3194239"/>
          </a:xfrm>
        </p:spPr>
        <p:txBody>
          <a:bodyPr anchor="ctr">
            <a:normAutofit lnSpcReduction="10000"/>
          </a:bodyPr>
          <a:lstStyle/>
          <a:p>
            <a:r>
              <a:rPr lang="en-US" sz="2400" b="1" dirty="0"/>
              <a:t>Key risks factors affecting optimum early establishment</a:t>
            </a:r>
          </a:p>
          <a:p>
            <a:pPr lvl="1"/>
            <a:r>
              <a:rPr lang="en-US" b="1" i="1" dirty="0"/>
              <a:t>Poor seed quality</a:t>
            </a:r>
          </a:p>
          <a:p>
            <a:pPr lvl="1"/>
            <a:r>
              <a:rPr lang="en-US" b="1" i="1" dirty="0"/>
              <a:t>Soil-borne diseases</a:t>
            </a:r>
          </a:p>
          <a:p>
            <a:pPr lvl="1"/>
            <a:r>
              <a:rPr lang="en-US" b="1" i="1" dirty="0"/>
              <a:t>Bird attack</a:t>
            </a:r>
          </a:p>
          <a:p>
            <a:pPr lvl="1"/>
            <a:r>
              <a:rPr lang="en-US" b="1" i="1" dirty="0"/>
              <a:t>CSFB</a:t>
            </a:r>
          </a:p>
          <a:p>
            <a:pPr lvl="1"/>
            <a:r>
              <a:rPr lang="en-US" b="1" i="1" dirty="0"/>
              <a:t>Weather conditions</a:t>
            </a:r>
          </a:p>
          <a:p>
            <a:pPr lvl="1"/>
            <a:r>
              <a:rPr lang="en-US" b="1" i="1" dirty="0"/>
              <a:t>Soil nutrition and preparation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384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125935-E5C9-42A6-B8D4-2FD9F2095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>
                <a:solidFill>
                  <a:srgbClr val="FFFFFF"/>
                </a:solidFill>
              </a:rPr>
              <a:t>UK oilseed rape seed treatments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9BED8B-7D53-4CCC-A7FA-4023B12FF5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026452"/>
              </p:ext>
            </p:extLst>
          </p:nvPr>
        </p:nvGraphicFramePr>
        <p:xfrm>
          <a:off x="1036320" y="2616591"/>
          <a:ext cx="10119360" cy="3967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15279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D617B-FC07-49D0-BD76-CD1C94C3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Impact of loss of actives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B1745B26-463B-4CFD-BB41-2EC6FB8334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5289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9438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6AB616-998D-44BB-B436-97F7E4993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>
                <a:solidFill>
                  <a:srgbClr val="FFFFFF"/>
                </a:solidFill>
              </a:rPr>
              <a:t>What is being used?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6DB86B-4A13-46A0-B8F1-F1D474C925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637983"/>
              </p:ext>
            </p:extLst>
          </p:nvPr>
        </p:nvGraphicFramePr>
        <p:xfrm>
          <a:off x="1036320" y="2518117"/>
          <a:ext cx="10119360" cy="4037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246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662795" y="-3745097"/>
            <a:ext cx="1354979" cy="10750169"/>
          </a:xfrm>
          <a:prstGeom prst="downArrow">
            <a:avLst>
              <a:gd name="adj1" fmla="val 100000"/>
              <a:gd name="adj2" fmla="val 22582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60AA12-4E62-43D1-AF8D-02580012A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2" y="1204109"/>
            <a:ext cx="10023398" cy="857894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Some new actives/products are scheduled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EF4838-0281-4968-AFDE-117E6BF88A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292061"/>
              </p:ext>
            </p:extLst>
          </p:nvPr>
        </p:nvGraphicFramePr>
        <p:xfrm>
          <a:off x="1287463" y="2962275"/>
          <a:ext cx="10066337" cy="281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77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57B8B927-41CE-409E-81A5-ABB2134DF4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0" b="54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862BE82-D00D-42C1-BF16-93AA37870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6D92C2D-1D3D-4974-918C-06579FB35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33" y="-2"/>
            <a:ext cx="5441859" cy="5654940"/>
          </a:xfrm>
          <a:custGeom>
            <a:avLst/>
            <a:gdLst>
              <a:gd name="connsiteX0" fmla="*/ 0 w 5441859"/>
              <a:gd name="connsiteY0" fmla="*/ 0 h 5654940"/>
              <a:gd name="connsiteX1" fmla="*/ 4400492 w 5441859"/>
              <a:gd name="connsiteY1" fmla="*/ 0 h 5654940"/>
              <a:gd name="connsiteX2" fmla="*/ 4484767 w 5441859"/>
              <a:gd name="connsiteY2" fmla="*/ 76595 h 5654940"/>
              <a:gd name="connsiteX3" fmla="*/ 5441859 w 5441859"/>
              <a:gd name="connsiteY3" fmla="*/ 2387221 h 5654940"/>
              <a:gd name="connsiteX4" fmla="*/ 2174140 w 5441859"/>
              <a:gd name="connsiteY4" fmla="*/ 5654940 h 5654940"/>
              <a:gd name="connsiteX5" fmla="*/ 156693 w 5441859"/>
              <a:gd name="connsiteY5" fmla="*/ 4957981 h 5654940"/>
              <a:gd name="connsiteX6" fmla="*/ 0 w 5441859"/>
              <a:gd name="connsiteY6" fmla="*/ 4820612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0" y="0"/>
                </a:moveTo>
                <a:lnTo>
                  <a:pt x="4400492" y="0"/>
                </a:lnTo>
                <a:lnTo>
                  <a:pt x="4484767" y="76595"/>
                </a:lnTo>
                <a:cubicBezTo>
                  <a:pt x="5076108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14B3AD-282B-49C0-9C08-831C809DC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42" y="632990"/>
            <a:ext cx="4858978" cy="2307158"/>
          </a:xfrm>
        </p:spPr>
        <p:txBody>
          <a:bodyPr>
            <a:normAutofit/>
          </a:bodyPr>
          <a:lstStyle/>
          <a:p>
            <a:r>
              <a:rPr lang="en-GB" sz="3600" dirty="0"/>
              <a:t>Biologicals are the answer……………….</a:t>
            </a:r>
            <a:br>
              <a:rPr lang="en-GB" sz="3600" dirty="0"/>
            </a:br>
            <a:r>
              <a:rPr lang="en-GB" sz="3600" dirty="0"/>
              <a:t>right?</a:t>
            </a:r>
          </a:p>
        </p:txBody>
      </p:sp>
    </p:spTree>
    <p:extLst>
      <p:ext uri="{BB962C8B-B14F-4D97-AF65-F5344CB8AC3E}">
        <p14:creationId xmlns:p14="http://schemas.microsoft.com/office/powerpoint/2010/main" val="3593557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8703B-00EF-4BA7-B9BE-E70F66206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913" y="302455"/>
            <a:ext cx="3667039" cy="650894"/>
          </a:xfrm>
        </p:spPr>
        <p:txBody>
          <a:bodyPr>
            <a:normAutofit fontScale="90000"/>
          </a:bodyPr>
          <a:lstStyle/>
          <a:p>
            <a:r>
              <a:rPr lang="en-GB" dirty="0"/>
              <a:t>‘Bio’ confusion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CB50247-FD11-4F65-AB4E-49CE70450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13" y="953349"/>
            <a:ext cx="3836677" cy="5602196"/>
          </a:xfrm>
        </p:spPr>
        <p:txBody>
          <a:bodyPr>
            <a:normAutofit/>
          </a:bodyPr>
          <a:lstStyle/>
          <a:p>
            <a:r>
              <a:rPr lang="en-US" sz="2000" dirty="0"/>
              <a:t>The predicted growth in’non’-chemical crop protection agents is significant.</a:t>
            </a:r>
          </a:p>
          <a:p>
            <a:pPr lvl="1"/>
            <a:r>
              <a:rPr lang="en-US" sz="1600" dirty="0"/>
              <a:t>Fastest growth area in the industry</a:t>
            </a:r>
          </a:p>
          <a:p>
            <a:r>
              <a:rPr lang="en-US" sz="2000" dirty="0"/>
              <a:t>Some confusing descriptions are being used</a:t>
            </a:r>
          </a:p>
          <a:p>
            <a:pPr lvl="1"/>
            <a:r>
              <a:rPr lang="en-US" sz="1600" dirty="0"/>
              <a:t>Bio-control</a:t>
            </a:r>
          </a:p>
          <a:p>
            <a:pPr lvl="1"/>
            <a:r>
              <a:rPr lang="en-US" sz="1600" dirty="0"/>
              <a:t>Bio-stimulation</a:t>
            </a:r>
          </a:p>
          <a:p>
            <a:r>
              <a:rPr lang="en-US" sz="2000" dirty="0"/>
              <a:t>Regulations are currently less strict than for PPP but this is under review</a:t>
            </a:r>
          </a:p>
          <a:p>
            <a:r>
              <a:rPr lang="en-US" sz="2000" dirty="0"/>
              <a:t>There is political drive to encourage the use of ‘natural’ alternatives to PPP</a:t>
            </a:r>
          </a:p>
          <a:p>
            <a:r>
              <a:rPr lang="en-US" sz="2000" dirty="0"/>
              <a:t>Demonstrating benefits consistently and gaining market acceptance and trust is key</a:t>
            </a:r>
          </a:p>
        </p:txBody>
      </p:sp>
      <p:pic>
        <p:nvPicPr>
          <p:cNvPr id="5" name="Content Placeholder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5731866C-A5E1-43E7-8E6B-3F3472A19C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7" r="3714" b="-2"/>
          <a:stretch/>
        </p:blipFill>
        <p:spPr>
          <a:xfrm>
            <a:off x="4636008" y="640082"/>
            <a:ext cx="6916329" cy="557783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252863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818</Words>
  <Application>Microsoft Office PowerPoint</Application>
  <PresentationFormat>Widescreen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New seed applied strategies to enhance establishment </vt:lpstr>
      <vt:lpstr>Introduction</vt:lpstr>
      <vt:lpstr>Establishment is key to a successful OSR crop</vt:lpstr>
      <vt:lpstr>UK oilseed rape seed treatments </vt:lpstr>
      <vt:lpstr>Impact of loss of actives</vt:lpstr>
      <vt:lpstr>What is being used?</vt:lpstr>
      <vt:lpstr>Some new actives/products are scheduled</vt:lpstr>
      <vt:lpstr>Biologicals are the answer………………. right?</vt:lpstr>
      <vt:lpstr>‘Bio’ confusion</vt:lpstr>
      <vt:lpstr>Growing challenges/opportunities to new technology</vt:lpstr>
      <vt:lpstr>Meeting the future establishment needs of the OSR crop</vt:lpstr>
      <vt:lpstr>Closing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seed applied strategies to enhance establishment </dc:title>
  <dc:creator>Stephen Beal</dc:creator>
  <cp:lastModifiedBy>Stephen Beal</cp:lastModifiedBy>
  <cp:revision>1</cp:revision>
  <dcterms:created xsi:type="dcterms:W3CDTF">2019-11-07T09:17:16Z</dcterms:created>
  <dcterms:modified xsi:type="dcterms:W3CDTF">2019-11-07T10:33:59Z</dcterms:modified>
</cp:coreProperties>
</file>